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6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8AA"/>
    <a:srgbClr val="E9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1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3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1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8F25-F71A-4467-A3C3-A81E9884874B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F00D-8BF3-4824-A17C-B3623F3E8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21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162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956" y="2192180"/>
            <a:ext cx="6663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«Колокольчик»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58" y="4017364"/>
            <a:ext cx="4283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группы «Колокольчик»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Ольга Валентиновна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410" y="6355830"/>
            <a:ext cx="1024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Детская группа-С Днем Защиты Детей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Марк, 6 лет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8498" y="1586772"/>
            <a:ext cx="7615003" cy="45901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0" y="1962586"/>
            <a:ext cx="6912838" cy="3942478"/>
          </a:xfrm>
        </p:spPr>
      </p:pic>
    </p:spTree>
    <p:extLst>
      <p:ext uri="{BB962C8B-B14F-4D97-AF65-F5344CB8AC3E}">
        <p14:creationId xmlns:p14="http://schemas.microsoft.com/office/powerpoint/2010/main" val="36299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7" y="3136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Вадим, 5 лет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парке развлечений»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6674" y="631085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7502" y="1469036"/>
            <a:ext cx="5051685" cy="4841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5" y="1714278"/>
            <a:ext cx="4332157" cy="4351338"/>
          </a:xfrm>
        </p:spPr>
      </p:pic>
    </p:spTree>
    <p:extLst>
      <p:ext uri="{BB962C8B-B14F-4D97-AF65-F5344CB8AC3E}">
        <p14:creationId xmlns:p14="http://schemas.microsoft.com/office/powerpoint/2010/main" val="656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836" y="5300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 Леша, 6 лет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«Голубь мира»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7345" y="1514007"/>
            <a:ext cx="4691922" cy="49767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0" y="1738859"/>
            <a:ext cx="3837482" cy="4422097"/>
          </a:xfrm>
        </p:spPr>
      </p:pic>
    </p:spTree>
    <p:extLst>
      <p:ext uri="{BB962C8B-B14F-4D97-AF65-F5344CB8AC3E}">
        <p14:creationId xmlns:p14="http://schemas.microsoft.com/office/powerpoint/2010/main" val="25812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Гедз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Ярослав, 5 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173" y="1445471"/>
            <a:ext cx="6625653" cy="5111646"/>
          </a:xfrm>
          <a:prstGeom prst="rect">
            <a:avLst/>
          </a:prstGeom>
          <a:solidFill>
            <a:srgbClr val="D85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044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Кускичева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Катя, 5 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праздник»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9499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4736892" y="1690687"/>
            <a:ext cx="6460760" cy="49053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6" y="2038675"/>
            <a:ext cx="5723778" cy="42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Мохонов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Рома, 5лет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«Радужное настроение»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9" y="1882898"/>
            <a:ext cx="2502481" cy="40017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6754" y="1707011"/>
            <a:ext cx="6407046" cy="44702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1931795"/>
            <a:ext cx="5674939" cy="40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0929" y="4005331"/>
            <a:ext cx="6581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детишек, поменьше ругайте,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любовь им и солнечный свет,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Почаще целуйте их и обнимайте,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они счастье подарят в ответ!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деткам отличного детства,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побольше и вкусных конфет,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знать никогда ни печали, ни бедствий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счастливо в мире прожить много лет!</a:t>
            </a: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8" y="296214"/>
            <a:ext cx="4911143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65125"/>
            <a:ext cx="7907628" cy="6185292"/>
          </a:xfrm>
        </p:spPr>
      </p:pic>
    </p:spTree>
    <p:extLst>
      <p:ext uri="{BB962C8B-B14F-4D97-AF65-F5344CB8AC3E}">
        <p14:creationId xmlns:p14="http://schemas.microsoft.com/office/powerpoint/2010/main" val="30994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Копейкина Полина 5 лет, 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 в деревне»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3" y="1865033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5106650" y="1731006"/>
            <a:ext cx="6001555" cy="46193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60" y="1935400"/>
            <a:ext cx="5583590" cy="41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Арина 6 лет,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увлечения»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2925" y="1274163"/>
            <a:ext cx="6910465" cy="5186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69" y="1561645"/>
            <a:ext cx="6193732" cy="4645299"/>
          </a:xfrm>
        </p:spPr>
      </p:pic>
    </p:spTree>
    <p:extLst>
      <p:ext uri="{BB962C8B-B14F-4D97-AF65-F5344CB8AC3E}">
        <p14:creationId xmlns:p14="http://schemas.microsoft.com/office/powerpoint/2010/main" val="27213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Арина 6лет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лето!»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7" y="1690688"/>
            <a:ext cx="2971122" cy="4951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11843" y="1858780"/>
            <a:ext cx="6780551" cy="42871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22" y="2141484"/>
            <a:ext cx="6272578" cy="3763547"/>
          </a:xfrm>
        </p:spPr>
      </p:pic>
    </p:spTree>
    <p:extLst>
      <p:ext uri="{BB962C8B-B14F-4D97-AF65-F5344CB8AC3E}">
        <p14:creationId xmlns:p14="http://schemas.microsoft.com/office/powerpoint/2010/main" val="22858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Зуйкова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«Праздничное  настроение»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5792"/>
            <a:ext cx="3773856" cy="4241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2179" y="1573967"/>
            <a:ext cx="6670051" cy="48981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05" y="1905755"/>
            <a:ext cx="6107141" cy="4351338"/>
          </a:xfrm>
        </p:spPr>
      </p:pic>
    </p:spTree>
    <p:extLst>
      <p:ext uri="{BB962C8B-B14F-4D97-AF65-F5344CB8AC3E}">
        <p14:creationId xmlns:p14="http://schemas.microsoft.com/office/powerpoint/2010/main" val="8863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90" y="193184"/>
            <a:ext cx="10529552" cy="1299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 Георгий, 5 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«Летние развлечения»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473" y="1463538"/>
            <a:ext cx="6610663" cy="51332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12" y="185449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892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Соина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Варя, 6 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8" y="1910821"/>
            <a:ext cx="3263503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5236564" y="1710549"/>
            <a:ext cx="6325849" cy="47518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86" y="1922507"/>
            <a:ext cx="5786203" cy="43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Джамбулов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Абдулхолик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лет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«Родословный цветок»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2" y="1464235"/>
            <a:ext cx="3192905" cy="5083026"/>
          </a:xfrm>
        </p:spPr>
      </p:pic>
      <p:sp>
        <p:nvSpPr>
          <p:cNvPr id="3" name="Прямоугольник 2"/>
          <p:cNvSpPr/>
          <p:nvPr/>
        </p:nvSpPr>
        <p:spPr>
          <a:xfrm>
            <a:off x="6550702" y="1606402"/>
            <a:ext cx="4422098" cy="5167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36" y="1917141"/>
            <a:ext cx="3850629" cy="46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103</Words>
  <Application>Microsoft Office PowerPoint</Application>
  <PresentationFormat>Произвольный</PresentationFormat>
  <Paragraphs>24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детский сад № 162</vt:lpstr>
      <vt:lpstr>Презентация PowerPoint</vt:lpstr>
      <vt:lpstr>Копейкина Полина 5 лет,  «Лето в деревне»</vt:lpstr>
      <vt:lpstr>Григорьева Арина 6 лет, «Детские увлечения» </vt:lpstr>
      <vt:lpstr>Денисова Арина 6лет «Здравствуй, лето!» </vt:lpstr>
      <vt:lpstr>Зуйкова Таня 5 лет «Праздничное  настроение» </vt:lpstr>
      <vt:lpstr>Филимонов Георгий, 5 лет «Летние развлечения»</vt:lpstr>
      <vt:lpstr>Соина Варя, 6 лет «Дружная семья»</vt:lpstr>
      <vt:lpstr>Джамбулов Абдулхолик, 6 лет «Родословный цветок»</vt:lpstr>
      <vt:lpstr>Демченко Марк, 6 лет «День защиты детей» </vt:lpstr>
      <vt:lpstr>Гаврилов Вадим, 5 лет «В парке развлечений» </vt:lpstr>
      <vt:lpstr>Степанов Леша, 6 лет «Голубь мира» </vt:lpstr>
      <vt:lpstr>Гедз Ярослав, 5 лет «Детство»</vt:lpstr>
      <vt:lpstr>Кускичева Катя, 5 лет «Веселый праздник»</vt:lpstr>
      <vt:lpstr>Мохонов Рома, 5лет «Радужное настроение»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связ111</dc:creator>
  <cp:lastModifiedBy>Adm</cp:lastModifiedBy>
  <cp:revision>18</cp:revision>
  <dcterms:created xsi:type="dcterms:W3CDTF">2020-05-24T20:19:20Z</dcterms:created>
  <dcterms:modified xsi:type="dcterms:W3CDTF">2020-05-29T06:51:44Z</dcterms:modified>
</cp:coreProperties>
</file>