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7140-10C4-4337-ACE0-7DBD7797360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BE5-2C58-403A-A631-AEEF8ABB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3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7140-10C4-4337-ACE0-7DBD7797360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BE5-2C58-403A-A631-AEEF8ABB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4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7140-10C4-4337-ACE0-7DBD7797360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BE5-2C58-403A-A631-AEEF8ABB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1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7140-10C4-4337-ACE0-7DBD7797360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BE5-2C58-403A-A631-AEEF8ABB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5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7140-10C4-4337-ACE0-7DBD7797360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BE5-2C58-403A-A631-AEEF8ABB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7140-10C4-4337-ACE0-7DBD7797360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BE5-2C58-403A-A631-AEEF8ABB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7140-10C4-4337-ACE0-7DBD7797360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BE5-2C58-403A-A631-AEEF8ABB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0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7140-10C4-4337-ACE0-7DBD7797360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BE5-2C58-403A-A631-AEEF8ABB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7140-10C4-4337-ACE0-7DBD7797360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BE5-2C58-403A-A631-AEEF8ABB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7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7140-10C4-4337-ACE0-7DBD7797360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BE5-2C58-403A-A631-AEEF8ABB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1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7140-10C4-4337-ACE0-7DBD7797360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BE5-2C58-403A-A631-AEEF8ABB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0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17140-10C4-4337-ACE0-7DBD7797360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4BE5-2C58-403A-A631-AEEF8ABB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7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496" y="20664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Выставка детских работ</a:t>
            </a:r>
            <a:br>
              <a:rPr lang="ru-RU" dirty="0" smtClean="0"/>
            </a:br>
            <a:r>
              <a:rPr lang="ru-RU" dirty="0" smtClean="0"/>
              <a:t>«Галерея солнца»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5578" y="5202238"/>
            <a:ext cx="5094668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Выполнили воспитатели </a:t>
            </a:r>
            <a:r>
              <a:rPr lang="ru-RU" dirty="0" smtClean="0"/>
              <a:t>группы «Капелька»</a:t>
            </a:r>
          </a:p>
          <a:p>
            <a:r>
              <a:rPr lang="ru-RU" dirty="0" smtClean="0"/>
              <a:t>Жигалова Е.С.</a:t>
            </a:r>
          </a:p>
          <a:p>
            <a:r>
              <a:rPr lang="ru-RU" dirty="0" smtClean="0"/>
              <a:t>Павлова Е.Ю.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80005" y="110193"/>
            <a:ext cx="910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</a:t>
            </a:r>
            <a:r>
              <a:rPr lang="ru-RU" dirty="0"/>
              <a:t>б</a:t>
            </a:r>
            <a:r>
              <a:rPr lang="ru-RU" dirty="0" smtClean="0"/>
              <a:t>юджетное дошкольное образовательное учреждение детский сад №162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32960" y="6410325"/>
            <a:ext cx="13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Тверь,2020г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3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0" b="7500"/>
          <a:stretch/>
        </p:blipFill>
        <p:spPr>
          <a:xfrm>
            <a:off x="1636511" y="1638300"/>
            <a:ext cx="3891164" cy="310514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577017" y="2400300"/>
            <a:ext cx="1446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Глотова Вика</a:t>
            </a:r>
          </a:p>
          <a:p>
            <a:pPr algn="ctr"/>
            <a:r>
              <a:rPr lang="ru-RU" dirty="0" smtClean="0"/>
              <a:t>2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Тюльпаны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р.Капелька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6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93" y="390525"/>
            <a:ext cx="3236119" cy="57531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49838" y="2143125"/>
            <a:ext cx="1797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Царькова</a:t>
            </a:r>
            <a:r>
              <a:rPr lang="ru-RU" dirty="0" smtClean="0"/>
              <a:t> София</a:t>
            </a:r>
          </a:p>
          <a:p>
            <a:pPr algn="ctr"/>
            <a:r>
              <a:rPr lang="ru-RU" dirty="0" smtClean="0"/>
              <a:t>3 года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 Одуванчики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р.Капелька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4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33" y="1400175"/>
            <a:ext cx="2865359" cy="381952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80944" y="2276475"/>
            <a:ext cx="1655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Пасевич</a:t>
            </a:r>
            <a:r>
              <a:rPr lang="ru-RU" dirty="0" smtClean="0"/>
              <a:t> Стеша</a:t>
            </a:r>
          </a:p>
          <a:p>
            <a:pPr algn="ctr"/>
            <a:r>
              <a:rPr lang="ru-RU" dirty="0" smtClean="0"/>
              <a:t>2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Яблонька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р.Капелька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9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73232"/>
            <a:ext cx="2667642" cy="355596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96648" y="2362200"/>
            <a:ext cx="1763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Волков Кирилл</a:t>
            </a:r>
          </a:p>
          <a:p>
            <a:pPr algn="ctr"/>
            <a:r>
              <a:rPr lang="ru-RU" dirty="0" smtClean="0"/>
              <a:t>2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Мирное небо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р.Капелька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6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2178"/>
            <a:ext cx="3341668" cy="368426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61183" y="2382715"/>
            <a:ext cx="2448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Зенькович</a:t>
            </a:r>
            <a:r>
              <a:rPr lang="ru-RU" dirty="0" smtClean="0"/>
              <a:t> Соня</a:t>
            </a:r>
          </a:p>
          <a:p>
            <a:pPr algn="ctr"/>
            <a:r>
              <a:rPr lang="ru-RU" dirty="0" smtClean="0"/>
              <a:t>3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Ягодки для мамочки</a:t>
            </a:r>
            <a:r>
              <a:rPr lang="ru-RU" dirty="0" smtClean="0"/>
              <a:t>»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р. 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1759722"/>
            <a:ext cx="5357446" cy="291980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90946" y="2936631"/>
            <a:ext cx="2758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Никанорова Тая</a:t>
            </a:r>
          </a:p>
          <a:p>
            <a:pPr algn="ctr"/>
            <a:r>
              <a:rPr lang="ru-RU" dirty="0" smtClean="0"/>
              <a:t>2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конфетки для малышей</a:t>
            </a:r>
            <a:r>
              <a:rPr lang="ru-RU" dirty="0" smtClean="0"/>
              <a:t>»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р. 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6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99" y="1714498"/>
            <a:ext cx="4225674" cy="307217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52391" y="2532184"/>
            <a:ext cx="1939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Проничев Кирилл</a:t>
            </a:r>
          </a:p>
          <a:p>
            <a:pPr algn="ctr"/>
            <a:r>
              <a:rPr lang="ru-RU" dirty="0" smtClean="0"/>
              <a:t>2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Цветочки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 smtClean="0"/>
              <a:t>гр.Капелька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8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61" y="1696916"/>
            <a:ext cx="3959469" cy="296960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57901" y="2449667"/>
            <a:ext cx="1983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Чирикова</a:t>
            </a:r>
            <a:r>
              <a:rPr lang="ru-RU" dirty="0" smtClean="0"/>
              <a:t> Соня</a:t>
            </a:r>
          </a:p>
          <a:p>
            <a:pPr algn="ctr"/>
            <a:r>
              <a:rPr lang="ru-RU" dirty="0" smtClean="0"/>
              <a:t>2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Мамины сказки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р.Капелька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2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55" y="1635369"/>
            <a:ext cx="4539176" cy="319160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89785" y="2409093"/>
            <a:ext cx="2387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Пидкаминная</a:t>
            </a:r>
            <a:r>
              <a:rPr lang="ru-RU" dirty="0" smtClean="0"/>
              <a:t> Полина </a:t>
            </a:r>
          </a:p>
          <a:p>
            <a:pPr algn="ctr"/>
            <a:r>
              <a:rPr lang="ru-RU" dirty="0" smtClean="0"/>
              <a:t>3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Радужная гусеница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р.Капелька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1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1" y="1635440"/>
            <a:ext cx="4195717" cy="314757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62245" y="2417886"/>
            <a:ext cx="2202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Евгения Сергеевна </a:t>
            </a:r>
          </a:p>
          <a:p>
            <a:pPr algn="ctr"/>
            <a:r>
              <a:rPr lang="ru-RU" dirty="0" smtClean="0"/>
              <a:t>23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Радужное детство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р.Капелька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8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4792" y="756139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Сегодня поздравим всех </a:t>
            </a:r>
            <a:r>
              <a:rPr lang="ru-RU" dirty="0" smtClean="0"/>
              <a:t> детей с </a:t>
            </a:r>
            <a:r>
              <a:rPr lang="ru-RU" dirty="0"/>
              <a:t>замечательным праздником — Днем защиты детей. 1 июня это не только прекрасное время — начало лета, но и прекрасный праздник у детишек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73" y="1956468"/>
            <a:ext cx="4063497" cy="2874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2684" y="2070479"/>
            <a:ext cx="3017226" cy="32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20764"/>
            <a:ext cx="3018692" cy="37733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71600" y="1683659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031" y="2020764"/>
            <a:ext cx="32567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первый солнечный день лета</a:t>
            </a:r>
          </a:p>
          <a:p>
            <a:r>
              <a:rPr lang="ru-RU" dirty="0" smtClean="0"/>
              <a:t>Шепчет ветерок сквозь ветки.</a:t>
            </a:r>
          </a:p>
          <a:p>
            <a:r>
              <a:rPr lang="ru-RU" dirty="0" smtClean="0"/>
              <a:t>Будет пусть теплом согрето</a:t>
            </a:r>
          </a:p>
          <a:p>
            <a:r>
              <a:rPr lang="ru-RU" dirty="0" smtClean="0"/>
              <a:t>Сердце каждого из деток.</a:t>
            </a:r>
          </a:p>
          <a:p>
            <a:endParaRPr lang="ru-RU" dirty="0" smtClean="0"/>
          </a:p>
          <a:p>
            <a:r>
              <a:rPr lang="ru-RU" dirty="0" smtClean="0"/>
              <a:t>Детство быстро пролетает</a:t>
            </a:r>
          </a:p>
          <a:p>
            <a:r>
              <a:rPr lang="ru-RU" dirty="0" smtClean="0"/>
              <a:t>Через радость, шум и смех,</a:t>
            </a:r>
          </a:p>
          <a:p>
            <a:r>
              <a:rPr lang="ru-RU" dirty="0" smtClean="0"/>
              <a:t>Пусть же счастливо сверкают</a:t>
            </a:r>
          </a:p>
          <a:p>
            <a:r>
              <a:rPr lang="ru-RU" dirty="0" smtClean="0"/>
              <a:t>Глазки деток наших всех.</a:t>
            </a:r>
          </a:p>
        </p:txBody>
      </p:sp>
    </p:spTree>
    <p:extLst>
      <p:ext uri="{BB962C8B-B14F-4D97-AF65-F5344CB8AC3E}">
        <p14:creationId xmlns:p14="http://schemas.microsoft.com/office/powerpoint/2010/main" val="34021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113" y="1494691"/>
            <a:ext cx="3185487" cy="3539430"/>
          </a:xfrm>
          <a:prstGeom prst="rect">
            <a:avLst/>
          </a:prstGeom>
          <a:noFill/>
          <a:ln cap="rnd" cmpd="sng">
            <a:noFill/>
            <a:prstDash val="sysDot"/>
            <a:bevel/>
          </a:ln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Планеты всей чудные дети!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Сегодня этот праздник ваш!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Пусть в каждый дом на этом свете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Войдет из сказок персонаж.</a:t>
            </a:r>
          </a:p>
          <a:p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rgbClr val="FF0000"/>
                </a:solidFill>
              </a:rPr>
              <a:t>И волшебство добро посеет,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Что принесет свои плоды: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Никто на свете не посмеет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Нарушить детские мечты!</a:t>
            </a:r>
          </a:p>
          <a:p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rgbClr val="FF0000"/>
                </a:solidFill>
              </a:rPr>
              <a:t>Для вас, девчонки и мальчишки,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Летит пусть с ветром </a:t>
            </a:r>
            <a:r>
              <a:rPr lang="ru-RU" sz="1600" dirty="0" err="1">
                <a:solidFill>
                  <a:srgbClr val="FF0000"/>
                </a:solidFill>
              </a:rPr>
              <a:t>поздравок</a:t>
            </a:r>
            <a:r>
              <a:rPr lang="ru-RU" sz="1600" dirty="0">
                <a:solidFill>
                  <a:srgbClr val="FF0000"/>
                </a:solidFill>
              </a:rPr>
              <a:t>,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Как лист, оторванный из книжки,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В которой много добрых строк!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11763"/>
            <a:ext cx="4554416" cy="42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1" b="8107"/>
          <a:stretch/>
        </p:blipFill>
        <p:spPr>
          <a:xfrm>
            <a:off x="2235717" y="1226382"/>
            <a:ext cx="3184008" cy="35742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74843" y="1990725"/>
            <a:ext cx="1891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Дмитриева Настя</a:t>
            </a:r>
          </a:p>
          <a:p>
            <a:pPr algn="ctr"/>
            <a:r>
              <a:rPr lang="ru-RU" dirty="0" smtClean="0"/>
              <a:t>3 года</a:t>
            </a:r>
          </a:p>
          <a:p>
            <a:pPr algn="ctr"/>
            <a:r>
              <a:rPr lang="ru-RU" dirty="0" smtClean="0"/>
              <a:t>«Одуванчики»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р. «Капелька»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8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68" y="1314450"/>
            <a:ext cx="2722449" cy="362902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76283" y="2066925"/>
            <a:ext cx="2049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Амерханова</a:t>
            </a:r>
            <a:r>
              <a:rPr lang="ru-RU" dirty="0" smtClean="0"/>
              <a:t> </a:t>
            </a:r>
            <a:r>
              <a:rPr lang="ru-RU" dirty="0" err="1" smtClean="0"/>
              <a:t>Сафия</a:t>
            </a:r>
            <a:endParaRPr lang="ru-RU" dirty="0" smtClean="0"/>
          </a:p>
          <a:p>
            <a:pPr algn="ctr"/>
            <a:r>
              <a:rPr lang="ru-RU" dirty="0" smtClean="0"/>
              <a:t>2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Мамина забота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р.Капелька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4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6" y="1028700"/>
            <a:ext cx="3114674" cy="415289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83665" y="2085975"/>
            <a:ext cx="2245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Ермолаева Кира</a:t>
            </a:r>
          </a:p>
          <a:p>
            <a:pPr algn="ctr"/>
            <a:r>
              <a:rPr lang="ru-RU" dirty="0" smtClean="0"/>
              <a:t>3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Дети-цветы жизни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р.Капелька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5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94" y="1114425"/>
            <a:ext cx="3243712" cy="40767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40571" y="2114550"/>
            <a:ext cx="2206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Петрова Маша</a:t>
            </a:r>
          </a:p>
          <a:p>
            <a:pPr algn="ctr"/>
            <a:r>
              <a:rPr lang="ru-RU" dirty="0" smtClean="0"/>
              <a:t>3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Цветочная поляна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р.Капелька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8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2335" y="2109707"/>
            <a:ext cx="3959220" cy="222706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58861" y="2304263"/>
            <a:ext cx="1919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Болотницин</a:t>
            </a:r>
            <a:r>
              <a:rPr lang="ru-RU" dirty="0" smtClean="0"/>
              <a:t> Даня</a:t>
            </a:r>
          </a:p>
          <a:p>
            <a:pPr algn="ctr"/>
            <a:r>
              <a:rPr lang="ru-RU" dirty="0" smtClean="0"/>
              <a:t>3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Букет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р.Капелька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05" y="1085850"/>
            <a:ext cx="3076915" cy="41148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59516" y="2162175"/>
            <a:ext cx="1686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Громова София</a:t>
            </a:r>
          </a:p>
          <a:p>
            <a:pPr algn="ctr"/>
            <a:r>
              <a:rPr lang="ru-RU" dirty="0" smtClean="0"/>
              <a:t>2 года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Зайка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р.Капелька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3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313</Words>
  <Application>Microsoft Office PowerPoint</Application>
  <PresentationFormat>Произвольный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Выставка детских работ «Галерея солнца»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детских работ «Галерея солнца» </dc:title>
  <dc:creator>Евгения Жигалова</dc:creator>
  <cp:lastModifiedBy>Adm</cp:lastModifiedBy>
  <cp:revision>13</cp:revision>
  <dcterms:created xsi:type="dcterms:W3CDTF">2020-05-25T09:03:51Z</dcterms:created>
  <dcterms:modified xsi:type="dcterms:W3CDTF">2020-05-29T07:02:36Z</dcterms:modified>
</cp:coreProperties>
</file>