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6" r:id="rId4"/>
    <p:sldId id="257" r:id="rId5"/>
    <p:sldId id="259" r:id="rId6"/>
    <p:sldId id="258" r:id="rId7"/>
    <p:sldId id="260" r:id="rId8"/>
    <p:sldId id="261" r:id="rId9"/>
    <p:sldId id="262" r:id="rId10"/>
    <p:sldId id="268" r:id="rId11"/>
    <p:sldId id="271" r:id="rId12"/>
    <p:sldId id="277" r:id="rId13"/>
    <p:sldId id="278" r:id="rId14"/>
    <p:sldId id="279" r:id="rId15"/>
    <p:sldId id="280" r:id="rId16"/>
    <p:sldId id="274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7414-958E-4C8D-9A87-57C53E5C70F2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2C348-52B1-48A5-A6FC-1B4FF3B6C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3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</a:t>
            </a:r>
            <a:r>
              <a:rPr lang="ru-RU" baseline="0" dirty="0" smtClean="0"/>
              <a:t> близких людей? 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7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</a:t>
            </a:r>
            <a:r>
              <a:rPr lang="ru-RU" baseline="0" dirty="0" smtClean="0"/>
              <a:t> близких людей? 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7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</a:t>
            </a:r>
            <a:r>
              <a:rPr lang="ru-RU" baseline="0" dirty="0" smtClean="0"/>
              <a:t> близких людей? 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70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</a:t>
            </a:r>
            <a:r>
              <a:rPr lang="ru-RU" baseline="0" dirty="0" smtClean="0"/>
              <a:t> близких людей? 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7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Назовите</a:t>
            </a:r>
            <a:r>
              <a:rPr lang="ru-RU" baseline="0" dirty="0" smtClean="0"/>
              <a:t> основы этикета (версии). Давайте, проверим (щелчок-обсуждение). </a:t>
            </a:r>
            <a:r>
              <a:rPr lang="ru-RU" dirty="0" smtClean="0"/>
              <a:t>И то и другое касается кого? (ответы)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каком случае и к</a:t>
            </a:r>
            <a:r>
              <a:rPr lang="ru-RU" dirty="0" smtClean="0"/>
              <a:t>то должен оплатить счёт? Почему?(обсуждение)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Обсуждение</a:t>
            </a:r>
          </a:p>
          <a:p>
            <a:pPr marL="228600" indent="-228600">
              <a:buAutoNum type="arabicPeriod"/>
            </a:pPr>
            <a:r>
              <a:rPr lang="ru-RU" dirty="0" smtClean="0"/>
              <a:t>Послушайте</a:t>
            </a:r>
            <a:r>
              <a:rPr lang="ru-RU" baseline="0" dirty="0" smtClean="0"/>
              <a:t> небольшую поучительную историю (щелчок) Как вы думаете, зачем? (версии)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Давайте, посмотрим продолжение (щелчок). А что же с другой стороны? (версии). Посмотрим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0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Выслушиваются все версии, затем (щелчок)</a:t>
            </a:r>
            <a:r>
              <a:rPr lang="ru-RU" baseline="0" dirty="0" smtClean="0"/>
              <a:t> была такая версия? (щелчок) обсуждение.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5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 Что следует вам сделать? (обсуждение) Правильный</a:t>
            </a:r>
            <a:r>
              <a:rPr lang="ru-RU" baseline="0" dirty="0" smtClean="0"/>
              <a:t> ответ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 Что надо</a:t>
            </a:r>
            <a:r>
              <a:rPr lang="ru-RU" baseline="0" dirty="0" smtClean="0"/>
              <a:t> сделать (обсуждение). Посмотрим правильный ответ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3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… Как следует себя вести в дальнейшем? (обсуждение). Посмотрим правильный ответ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4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именно</a:t>
            </a:r>
            <a:r>
              <a:rPr lang="ru-RU" baseline="0" dirty="0" smtClean="0"/>
              <a:t> близких людей? (обсуждение) (щелчок)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2C348-52B1-48A5-A6FC-1B4FF3B6C9A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7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71736" y="2000240"/>
            <a:ext cx="52864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речевой ЭТИКЕТ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МЫ СЕЙЧАС ДАДИМ ОТВЕТ!</a:t>
            </a:r>
            <a:endParaRPr kumimoji="0" lang="ru-RU" sz="4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572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№ 162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357554" y="4869160"/>
            <a:ext cx="3446694" cy="1988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i="1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baseline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Карлашенко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Серебрякова Н.А.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ля детей 3-4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Тверь, 2020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692696"/>
            <a:ext cx="836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Не дразнись, не будь задирой! Всех ребят зови по имени!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im0-tub-ru.yandex.net/i?id=7a6ecd117a275abdc36d227846b920d7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5"/>
          <a:stretch/>
        </p:blipFill>
        <p:spPr bwMode="auto">
          <a:xfrm>
            <a:off x="2555776" y="1628800"/>
            <a:ext cx="4392488" cy="47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2089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Беседе взрослых не мешай, их разговор не прерывай!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s://ds04.infourok.ru/uploads/ex/0f2d/000f787c-0f794aeb/img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9546" r="10298"/>
          <a:stretch/>
        </p:blipFill>
        <p:spPr bwMode="auto">
          <a:xfrm>
            <a:off x="2267744" y="1934927"/>
            <a:ext cx="5379683" cy="41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9652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Нельзя говорить никому никогда обидные слова!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im0-tub-ru.yandex.net/i?id=a4329e29905cbd1a6520a0c7ee24a9a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0548"/>
            <a:ext cx="5907482" cy="42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Ты запомнил эти правила?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/>
              </a:rPr>
              <a:t>Сейчас проверим!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267744" y="1697906"/>
            <a:ext cx="5760640" cy="1011014"/>
          </a:xfrm>
          <a:prstGeom prst="horizontalScroll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Выбери вежливые слова приветствия</a:t>
            </a:r>
          </a:p>
        </p:txBody>
      </p:sp>
      <p:sp>
        <p:nvSpPr>
          <p:cNvPr id="6" name="Пятно 1 5"/>
          <p:cNvSpPr/>
          <p:nvPr/>
        </p:nvSpPr>
        <p:spPr>
          <a:xfrm>
            <a:off x="179512" y="1159297"/>
            <a:ext cx="2664296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Доброе утро!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95151" y="4869160"/>
            <a:ext cx="2664296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Прощай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1410151" y="3031505"/>
            <a:ext cx="2664296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Привет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635896" y="4150670"/>
            <a:ext cx="2880320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Здравствуйте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459095" y="2564904"/>
            <a:ext cx="2664296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228184" y="4903713"/>
            <a:ext cx="2664296" cy="1872208"/>
          </a:xfrm>
          <a:prstGeom prst="irregularSeal1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Добрый день!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9584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Случай из жизни</a:t>
            </a:r>
          </a:p>
        </p:txBody>
      </p:sp>
      <p:sp>
        <p:nvSpPr>
          <p:cNvPr id="2" name="Волна 1"/>
          <p:cNvSpPr/>
          <p:nvPr/>
        </p:nvSpPr>
        <p:spPr>
          <a:xfrm>
            <a:off x="683568" y="1205463"/>
            <a:ext cx="7848872" cy="855385"/>
          </a:xfrm>
          <a:prstGeom prst="wave">
            <a:avLst>
              <a:gd name="adj1" fmla="val 12500"/>
              <a:gd name="adj2" fmla="val -696"/>
            </a:avLst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Найди </a:t>
            </a:r>
            <a:r>
              <a:rPr lang="ru-RU" b="1" dirty="0"/>
              <a:t>картинку где мальчик поступает правильно</a:t>
            </a:r>
          </a:p>
        </p:txBody>
      </p:sp>
      <p:pic>
        <p:nvPicPr>
          <p:cNvPr id="7170" name="Picture 2" descr="https://thumbs.dreamstime.com/b/%C3%B1%C2%81%C3%B0%C2%B5%C3%B1%E2%82%AC%C3%B0-%C3%B0%C2%B8%C3%B1%E2%80%9A%C3%B1%E2%80%B9%C3%B0%C2%B5-%C3%B0%C2%BA%C3%B1%E2%82%AC%C3%B0%C2%B8%C3%B1%E2%80%A1%C3%B0%C2%B0%C3%B1%E2%80%9A%C3%B1%C5%93-%C3%B0%C2%B8-%C3%B0-%C3%B0%C2%B5%C3%B0%C2%B9%C3%B1%C2%81%C3%B1%E2%80%9A%C3%B0%C2%B2%C3%B0%C2%B8%C3%B0%C2%B5-%C3%B0%C2%BC%C3%B0%C2%B0%C3%B0%C2%BB%C3%B1%C5%93%C3%B1%E2%80%A1%C3%B0%C2%B8%C3%B0%C2%BA%C3%B0%C2%B0-%C3%B0%C2%BA-%C3%B0-%C3%B1%E2%82%AC%C3%B1%C6%92%C3%B0%C2%B3%C3%B1%C6%92-%C3%B0-%C3%B0%C2%B5%C3%B1%E2%80%9A%C3%B0%C2%B8-%C3%B0%C2%BC%C3%B0%C2%B0%C3%B0%C2%BB%C3%B1%E2%80%B9%C3%B1%CB%86%C3%B0%C2%B8-%C3%B0%C2%B2%C3%B1%E2%82%AC%C3%B0%C2%B0%C3%B0%C2%B6%C3%B0-%C3%B1%C6%92%C3%B1%C2%8F-141487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75" y="4574588"/>
            <a:ext cx="2722873" cy="21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54012" b="54310"/>
          <a:stretch/>
        </p:blipFill>
        <p:spPr>
          <a:xfrm>
            <a:off x="6420950" y="4138576"/>
            <a:ext cx="2720192" cy="2659109"/>
          </a:xfrm>
          <a:prstGeom prst="rect">
            <a:avLst/>
          </a:prstGeom>
        </p:spPr>
      </p:pic>
      <p:pic>
        <p:nvPicPr>
          <p:cNvPr id="7174" name="Picture 6" descr="https://ds04.infourok.ru/uploads/ex/0ece/0012fa8d-5ac75876/hello_html_m60c7d3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" y="4529792"/>
            <a:ext cx="2830118" cy="226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4" descr="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86" y="2153331"/>
            <a:ext cx="329531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 descr="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8" y="2055814"/>
            <a:ext cx="262824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klass39.ru/wp-content/uploads/2015/07/90236230_large_4979214_c313c1560ae8_1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/>
          <a:stretch/>
        </p:blipFill>
        <p:spPr bwMode="auto">
          <a:xfrm>
            <a:off x="6255662" y="2227820"/>
            <a:ext cx="2844963" cy="19107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891" y="22252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262" y="46124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24253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6136" y="4797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20950" y="260997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83815" y="438992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968040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2068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cs typeface="Times New Roman"/>
              </a:rPr>
              <a:t>Доскажи словечко….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4344"/>
            <a:ext cx="813690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</a:endParaRPr>
          </a:p>
          <a:p>
            <a:pPr marL="457200" algn="just">
              <a:buFont typeface="Arial"/>
              <a:buChar char="•"/>
            </a:pPr>
            <a:endParaRPr lang="ru-RU" sz="1100" dirty="0">
              <a:solidFill>
                <a:srgbClr val="000000"/>
              </a:solidFill>
            </a:endParaRPr>
          </a:p>
          <a:p>
            <a:pPr marL="457200" algn="just"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</a:endParaRPr>
          </a:p>
          <a:p>
            <a:pPr marL="457200" algn="just">
              <a:buFont typeface="Arial"/>
              <a:buChar char="•"/>
            </a:pPr>
            <a:endParaRPr lang="ru-RU" sz="1100" dirty="0">
              <a:solidFill>
                <a:srgbClr val="000000"/>
              </a:solidFill>
            </a:endParaRPr>
          </a:p>
          <a:p>
            <a:pPr marL="457200" algn="just">
              <a:buFont typeface="Arial"/>
              <a:buChar char="•"/>
            </a:pPr>
            <a:endParaRPr lang="ru-RU" sz="1100" dirty="0" smtClean="0">
              <a:solidFill>
                <a:srgbClr val="000000"/>
              </a:solidFill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Растает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даже ледяная глыба от слова теплого …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Зазеленеет старый пень, когда услышит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больше есть не в силах, скажем маме мы …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 другу на прощание мы скажем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 друга не стоит винить, лучше скорее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 чего ж оно красиво слово доброе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виноваты, сказать спешите, прошу вас, пожалуйста…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вас ругают за шалости, вы говорите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друг попал в беду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,…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  <a:p>
            <a:pPr marL="74295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Решай споры словами, … </a:t>
            </a:r>
            <a:endParaRPr lang="ru-RU" sz="2000" b="1" i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187794" cy="2429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442975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Уважаемые родители! Объясните значение выражений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6318448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Надуть губы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Унести ноги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Найти общий язык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Совать нос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Задирать нос</a:t>
            </a:r>
          </a:p>
        </p:txBody>
      </p:sp>
      <p:pic>
        <p:nvPicPr>
          <p:cNvPr id="9218" name="Picture 2" descr="https://avatars.mds.yandex.net/get-pdb/1066918/016af50e-0aba-4224-b592-a31e1dec111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42" y="3154079"/>
            <a:ext cx="4506758" cy="300597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1677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92696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9651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Вы большие молодцы!!!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12" y="1459471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9132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928670"/>
            <a:ext cx="8143932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Цель: формирование навыков культуры речи у детей дошкольного возраста 3-4 лет.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Изучить с дошкольниками новые слова «этикет» и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«речевой этикет»;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привычку употреблять вежливые слова;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400" b="1" i="1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 речевого этикета;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у дошкольников нравственные качества необходимые в современном обществе. </a:t>
            </a:r>
          </a:p>
          <a:p>
            <a:pPr marL="457200" indent="-457200">
              <a:buFont typeface="Arial" pitchFamily="34" charset="0"/>
              <a:buAutoNum type="arabicPeriod"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культурное поведение у детей в различных жизненных ситуациях;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571472" y="928670"/>
            <a:ext cx="8143932" cy="12144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defRPr/>
            </a:pP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такое </a:t>
            </a: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этикет?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Знать должны мы с детских лет.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- нормы поведения: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ходить на День рождения?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знакомиться? Как есть? Как звонить?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встать? Как сесть? Как здороваться со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взрослым?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разных есть вопросов?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них даёт ответ. Этот самый этикет.</a:t>
            </a:r>
          </a:p>
          <a:p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А.Усачев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11" y="4065877"/>
            <a:ext cx="3118601" cy="231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2490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6516217" y="3212976"/>
            <a:ext cx="2154094" cy="195347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95084" y="1924900"/>
            <a:ext cx="2006195" cy="19361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47487" y="1924899"/>
            <a:ext cx="2041356" cy="19361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0036" y="3063736"/>
            <a:ext cx="2025740" cy="19494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76672"/>
            <a:ext cx="820122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90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Основы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этикета достаточно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просты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5550" y="1219183"/>
            <a:ext cx="1280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9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это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</a:t>
            </a:r>
            <a:endParaRPr lang="ru-RU" sz="24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667" y="3720696"/>
            <a:ext cx="1496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Культура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речи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671" y="2450075"/>
            <a:ext cx="22009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Элементарная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вежливость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6369" y="2440404"/>
            <a:ext cx="17636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Опрятный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a typeface="Times New Roman"/>
                <a:cs typeface="Times New Roman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нешний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вид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0795" y="3356992"/>
            <a:ext cx="16585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Умение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управлять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 своими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эмоциями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967334"/>
            <a:ext cx="49502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Этикет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это правила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поведения среди других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людей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что же такое речевой этикет?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Речевой </a:t>
            </a:r>
            <a: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  <a:t>этикет –</a:t>
            </a:r>
            <a:br>
              <a:rPr lang="ru-RU" sz="20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это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система правил речевого поведения и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устойчивого вежливого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общения.</a:t>
            </a:r>
            <a: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1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683567" y="2492896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Прощание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83568" y="1277471"/>
            <a:ext cx="2448272" cy="1215425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Приветствие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692696"/>
            <a:ext cx="5554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Речевые ситуации общения: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83566" y="3789040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Просьба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3568" y="5070589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Благодарность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944594" y="1291673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Приглашение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916905" y="2603559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cs typeface="Times New Roman"/>
              </a:rPr>
              <a:t>Извинение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3978000" y="3886389"/>
            <a:ext cx="2448273" cy="1281549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Знакомство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002166" y="5167939"/>
            <a:ext cx="2448273" cy="1184200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ea typeface="Times New Roman"/>
                <a:cs typeface="Times New Roman"/>
              </a:rPr>
              <a:t>Комплимент 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17" name="Picture 2" descr="вывес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4840"/>
            <a:ext cx="2960653" cy="19288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56176" y="3384574"/>
            <a:ext cx="1017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3693" y="3517057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46083" y="3533730"/>
            <a:ext cx="90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Привет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77764"/>
            <a:ext cx="7973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Помни правило номер один в воспитании: говори всегда «ЗДРАВСТВУЙТЕ» и «ДО СВИДАНИЯ»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Рисунок 1" descr="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4858271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Всем детям надо вежливыми быть: «ПОЖАЛУЙСТА» «СПАСИБО» говорить.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Всероссийская занимательная викторина по этикету «Этикет в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768752" cy="423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20997128">
            <a:off x="6730662" y="1821560"/>
            <a:ext cx="1872208" cy="1008112"/>
          </a:xfrm>
          <a:prstGeom prst="cloudCallout">
            <a:avLst>
              <a:gd name="adj1" fmla="val -93730"/>
              <a:gd name="adj2" fmla="val 543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97908403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Aft>
                <a:spcPts val="0"/>
              </a:spcAft>
              <a:tabLst>
                <a:tab pos="914400" algn="l"/>
              </a:tabLs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  <a:cs typeface="Times New Roman"/>
              </a:rPr>
              <a:t>Сначала надо выслушать, лишь после – отвечать! Знай: очень не воспитанно других перебивать!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 descr="https://mamafm.ru/wp-content/auploads/792526/neobhodimost_izvinen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2277076"/>
            <a:ext cx="4320480" cy="41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7778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3781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a typeface="Times New Roman"/>
              </a:rPr>
              <a:t>Запомни правило простое: без спроса не бери чужое!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https://im0-tub-ru.yandex.net/i?id=f86da43b3172d627a5d567ba596ceddf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"/>
          <a:stretch/>
        </p:blipFill>
        <p:spPr bwMode="auto">
          <a:xfrm>
            <a:off x="3059832" y="1715030"/>
            <a:ext cx="3456384" cy="47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3578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585</Words>
  <Application>Microsoft Office PowerPoint</Application>
  <PresentationFormat>Экран (4:3)</PresentationFormat>
  <Paragraphs>143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Уважаемые родители! Объясните значение выражений</vt:lpstr>
      <vt:lpstr>Вы большие молодцы!!!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52</cp:revision>
  <dcterms:created xsi:type="dcterms:W3CDTF">2013-08-20T23:50:31Z</dcterms:created>
  <dcterms:modified xsi:type="dcterms:W3CDTF">2020-05-15T07:44:24Z</dcterms:modified>
</cp:coreProperties>
</file>