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71" r:id="rId5"/>
    <p:sldId id="259" r:id="rId6"/>
    <p:sldId id="261" r:id="rId7"/>
    <p:sldId id="266" r:id="rId8"/>
    <p:sldId id="272" r:id="rId9"/>
    <p:sldId id="275" r:id="rId10"/>
    <p:sldId id="260" r:id="rId11"/>
    <p:sldId id="274" r:id="rId12"/>
    <p:sldId id="273" r:id="rId13"/>
    <p:sldId id="265" r:id="rId14"/>
    <p:sldId id="268" r:id="rId15"/>
    <p:sldId id="26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EFC5-DBA3-46B2-8BF7-254E17E60DA7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4B1A-15B3-4D65-824D-9474A76B2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43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4B1A-15B3-4D65-824D-9474A76B252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55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12" Type="http://schemas.openxmlformats.org/officeDocument/2006/relationships/image" Target="../media/image54.jpeg"/><Relationship Id="rId2" Type="http://schemas.openxmlformats.org/officeDocument/2006/relationships/image" Target="../media/image1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53.jpeg"/><Relationship Id="rId5" Type="http://schemas.openxmlformats.org/officeDocument/2006/relationships/image" Target="../media/image49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8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slide" Target="slide2.xm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slide" Target="slide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81" y="294398"/>
            <a:ext cx="8780119" cy="46760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162</a:t>
            </a: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193432"/>
            <a:ext cx="2589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Подготовили воспитатели </a:t>
            </a:r>
          </a:p>
          <a:p>
            <a:r>
              <a:rPr lang="ru-RU" sz="1600" dirty="0" smtClean="0"/>
              <a:t>группы «Яблочко»</a:t>
            </a:r>
          </a:p>
          <a:p>
            <a:r>
              <a:rPr lang="ru-RU" sz="1600" dirty="0" smtClean="0"/>
              <a:t>Серебрякова Н.А.</a:t>
            </a:r>
          </a:p>
          <a:p>
            <a:r>
              <a:rPr lang="ru-RU" sz="1600" dirty="0" smtClean="0"/>
              <a:t>Карлашенко И.М.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81" y="2743200"/>
            <a:ext cx="6497858" cy="333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3656" y="1090647"/>
            <a:ext cx="89803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«Наши пернатые друзья</a:t>
            </a:r>
            <a:r>
              <a:rPr lang="ru-RU" sz="7200" dirty="0" smtClean="0"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(для детей 3-4 лет)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6400800"/>
            <a:ext cx="1205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г</a:t>
            </a:r>
            <a:r>
              <a:rPr lang="ru-RU" sz="1400" dirty="0" smtClean="0"/>
              <a:t>. Тверь, 2020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Чем питаются птицы  </a:t>
            </a:r>
            <a:endParaRPr lang="ru-RU" sz="3600" b="1" dirty="0"/>
          </a:p>
        </p:txBody>
      </p:sp>
      <p:pic>
        <p:nvPicPr>
          <p:cNvPr id="4" name="Содержимое 3" descr="6-42_Shishka_eli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1219200"/>
            <a:ext cx="2357569" cy="2133600"/>
          </a:xfrm>
        </p:spPr>
      </p:pic>
      <p:pic>
        <p:nvPicPr>
          <p:cNvPr id="5" name="Рисунок 4" descr="5c184d5b4bfa2973ec841d789d170b9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219200"/>
            <a:ext cx="2286000" cy="2416629"/>
          </a:xfrm>
          <a:prstGeom prst="rect">
            <a:avLst/>
          </a:prstGeom>
        </p:spPr>
      </p:pic>
      <p:pic>
        <p:nvPicPr>
          <p:cNvPr id="6" name="Рисунок 5" descr="1329841874_nasekomy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14400"/>
            <a:ext cx="3637576" cy="457200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038600"/>
            <a:ext cx="2854842" cy="1894417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228600" y="6248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люди заботятся о птицах зимой</a:t>
            </a:r>
            <a:endParaRPr lang="ru-RU" sz="3600" b="1" dirty="0"/>
          </a:p>
        </p:txBody>
      </p:sp>
      <p:pic>
        <p:nvPicPr>
          <p:cNvPr id="6" name="Рисунок 5" descr="кормушк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990600"/>
            <a:ext cx="5181600" cy="5618921"/>
          </a:xfrm>
          <a:prstGeom prst="rect">
            <a:avLst/>
          </a:prstGeom>
        </p:spPr>
      </p:pic>
      <p:pic>
        <p:nvPicPr>
          <p:cNvPr id="7" name="Рисунок 6" descr="кормушка воробе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752600"/>
            <a:ext cx="2019899" cy="1411224"/>
          </a:xfrm>
          <a:prstGeom prst="rect">
            <a:avLst/>
          </a:prstGeom>
        </p:spPr>
      </p:pic>
      <p:pic>
        <p:nvPicPr>
          <p:cNvPr id="8" name="Рисунок 7" descr="кормушка свиристел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362200"/>
            <a:ext cx="1714500" cy="1600200"/>
          </a:xfrm>
          <a:prstGeom prst="rect">
            <a:avLst/>
          </a:prstGeom>
        </p:spPr>
      </p:pic>
      <p:pic>
        <p:nvPicPr>
          <p:cNvPr id="9" name="Рисунок 8" descr="снегирь кормуш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838200"/>
            <a:ext cx="1647825" cy="1608277"/>
          </a:xfrm>
          <a:prstGeom prst="rect">
            <a:avLst/>
          </a:prstGeom>
        </p:spPr>
      </p:pic>
      <p:pic>
        <p:nvPicPr>
          <p:cNvPr id="10" name="Рисунок 9" descr="корм сой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5105400"/>
            <a:ext cx="1981200" cy="1485900"/>
          </a:xfrm>
          <a:prstGeom prst="rect">
            <a:avLst/>
          </a:prstGeom>
        </p:spPr>
      </p:pic>
      <p:pic>
        <p:nvPicPr>
          <p:cNvPr id="11" name="Рисунок 10" descr="синичка кормуш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5029200"/>
            <a:ext cx="1905000" cy="1607841"/>
          </a:xfrm>
          <a:prstGeom prst="rect">
            <a:avLst/>
          </a:prstGeom>
        </p:spPr>
      </p:pic>
      <p:pic>
        <p:nvPicPr>
          <p:cNvPr id="12" name="Рисунок 11" descr="img17 -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438400"/>
            <a:ext cx="692524" cy="914400"/>
          </a:xfrm>
          <a:prstGeom prst="rect">
            <a:avLst/>
          </a:prstGeom>
        </p:spPr>
      </p:pic>
      <p:pic>
        <p:nvPicPr>
          <p:cNvPr id="13" name="Рисунок 12" descr="img9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4F7FC"/>
              </a:clrFrom>
              <a:clrTo>
                <a:srgbClr val="F4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590800"/>
            <a:ext cx="860348" cy="971550"/>
          </a:xfrm>
          <a:prstGeom prst="rect">
            <a:avLst/>
          </a:prstGeom>
        </p:spPr>
      </p:pic>
      <p:pic>
        <p:nvPicPr>
          <p:cNvPr id="14" name="Рисунок 13" descr="img9 - копия (2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BCBBA6"/>
              </a:clrFrom>
              <a:clrTo>
                <a:srgbClr val="BCBB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3276600"/>
            <a:ext cx="802867" cy="977641"/>
          </a:xfrm>
          <a:prstGeom prst="rect">
            <a:avLst/>
          </a:prstGeom>
        </p:spPr>
      </p:pic>
      <p:pic>
        <p:nvPicPr>
          <p:cNvPr id="15" name="Рисунок 14" descr="img17 - копия (2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3962400"/>
            <a:ext cx="914400" cy="1092338"/>
          </a:xfrm>
          <a:prstGeom prst="rect">
            <a:avLst/>
          </a:prstGeom>
        </p:spPr>
      </p:pic>
      <p:pic>
        <p:nvPicPr>
          <p:cNvPr id="16" name="Рисунок 15" descr="img17 - копия (3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191000"/>
            <a:ext cx="990600" cy="950050"/>
          </a:xfrm>
          <a:prstGeom prst="rect">
            <a:avLst/>
          </a:prstGeom>
        </p:spPr>
      </p:pic>
      <p:pic>
        <p:nvPicPr>
          <p:cNvPr id="17" name="Рисунок 16" descr="img17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3048000"/>
            <a:ext cx="895350" cy="1219200"/>
          </a:xfrm>
          <a:prstGeom prst="rect">
            <a:avLst/>
          </a:prstGeom>
        </p:spPr>
      </p:pic>
      <p:pic>
        <p:nvPicPr>
          <p:cNvPr id="18" name="Рисунок 17" descr="img17 - копия (4)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657600"/>
            <a:ext cx="990600" cy="1144979"/>
          </a:xfrm>
          <a:prstGeom prst="rect">
            <a:avLst/>
          </a:prstGeom>
        </p:spPr>
      </p:pic>
      <p:sp>
        <p:nvSpPr>
          <p:cNvPr id="19" name="Стрелка вправо 18">
            <a:hlinkClick r:id="rId16" action="ppaction://hlinksldjump"/>
          </p:cNvPr>
          <p:cNvSpPr/>
          <p:nvPr/>
        </p:nvSpPr>
        <p:spPr>
          <a:xfrm>
            <a:off x="152400" y="6096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96012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Строение птиц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 descr="синиц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238644"/>
            <a:ext cx="5715000" cy="4690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5334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Клюв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33400"/>
            <a:ext cx="152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Голова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99060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Шея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828800"/>
            <a:ext cx="22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Туловище 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Хвост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943600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Ноги</a:t>
            </a:r>
            <a:endParaRPr lang="ru-RU" sz="3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010400" y="1143000"/>
            <a:ext cx="1066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38800" y="1143000"/>
            <a:ext cx="76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2"/>
          </p:cNvCxnSpPr>
          <p:nvPr/>
        </p:nvCxnSpPr>
        <p:spPr>
          <a:xfrm rot="16200000" flipH="1">
            <a:off x="4207642" y="931041"/>
            <a:ext cx="344269" cy="1756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71600" y="2514600"/>
            <a:ext cx="2819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19200" y="4724400"/>
            <a:ext cx="762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971800" y="4800600"/>
            <a:ext cx="1676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772400" y="685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05400" y="685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95600" y="10668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600" y="19050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46482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62200" y="60198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>
            <a:hlinkClick r:id="rId4" action="ppaction://hlinksldjump"/>
          </p:cNvPr>
          <p:cNvSpPr/>
          <p:nvPr/>
        </p:nvSpPr>
        <p:spPr>
          <a:xfrm>
            <a:off x="0" y="6096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3429000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Крылья</a:t>
            </a:r>
            <a:endParaRPr lang="ru-RU" sz="3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828800" y="3657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4201" y="6368534"/>
            <a:ext cx="417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Проверь себя. Нажми на прямоугольник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96410-alexfas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6400" y="2590800"/>
            <a:ext cx="3458151" cy="3200400"/>
          </a:xfrm>
        </p:spPr>
      </p:pic>
      <p:pic>
        <p:nvPicPr>
          <p:cNvPr id="6" name="Рисунок 5" descr="гр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463296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4038600"/>
            <a:ext cx="96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Грач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019800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Сова</a:t>
            </a:r>
            <a:endParaRPr lang="ru-RU" sz="3200" b="1" dirty="0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52400" y="6248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0833" y="4592668"/>
            <a:ext cx="298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этой черной птицей К нам весна в окно стучится. Зимнюю одежду прячь! Кто по пашне скачет?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6510" y="884830"/>
            <a:ext cx="336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какой же птице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темною не спится? Не укроет мышь трава, Ведь за 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537" y="705918"/>
            <a:ext cx="3790259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349184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Снегирь</a:t>
            </a:r>
            <a:endParaRPr lang="ru-RU" sz="3200" b="1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52400" y="6248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жавор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11422"/>
            <a:ext cx="4495800" cy="3191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4424247"/>
            <a:ext cx="2241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Жаворонок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578" y="4881383"/>
            <a:ext cx="255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берёзу птички сели. И на белом заалели Словно капельки зари Чудо – птички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5039764"/>
            <a:ext cx="296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звонко распевает, Всех он в поле приглашает.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«Лесной доктор»</a:t>
            </a:r>
            <a:endParaRPr lang="ru-RU" sz="3600" b="1" dirty="0"/>
          </a:p>
        </p:txBody>
      </p:sp>
      <p:pic>
        <p:nvPicPr>
          <p:cNvPr id="4" name="Содержимое 3" descr="36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3962400" cy="5212443"/>
          </a:xfr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228600" y="617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2057400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 деревьев доктор свой,</a:t>
            </a:r>
            <a:br>
              <a:rPr lang="ru-RU" sz="2000" b="1" dirty="0" smtClean="0"/>
            </a:br>
            <a:r>
              <a:rPr lang="ru-RU" sz="2000" b="1" dirty="0" smtClean="0"/>
              <a:t>Не обычный, а лесной,</a:t>
            </a:r>
            <a:br>
              <a:rPr lang="ru-RU" sz="2000" b="1" dirty="0" smtClean="0"/>
            </a:br>
            <a:r>
              <a:rPr lang="ru-RU" sz="2000" b="1" dirty="0" smtClean="0"/>
              <a:t>Разговаривает просто</a:t>
            </a:r>
            <a:br>
              <a:rPr lang="ru-RU" sz="2000" b="1" dirty="0" smtClean="0"/>
            </a:br>
            <a:r>
              <a:rPr lang="ru-RU" sz="2000" b="1" dirty="0" smtClean="0"/>
              <a:t>Он с берёзой и сосной.</a:t>
            </a:r>
            <a:br>
              <a:rPr lang="ru-RU" sz="2000" b="1" dirty="0" smtClean="0"/>
            </a:br>
            <a:r>
              <a:rPr lang="ru-RU" sz="2000" b="1" dirty="0" smtClean="0"/>
              <a:t>Без лекарств и инструмента</a:t>
            </a:r>
            <a:br>
              <a:rPr lang="ru-RU" sz="2000" b="1" dirty="0" smtClean="0"/>
            </a:br>
            <a:r>
              <a:rPr lang="ru-RU" sz="2000" b="1" dirty="0" smtClean="0"/>
              <a:t>Он излечит пациента,</a:t>
            </a:r>
            <a:br>
              <a:rPr lang="ru-RU" sz="2000" b="1" dirty="0" smtClean="0"/>
            </a:br>
            <a:r>
              <a:rPr lang="ru-RU" sz="2000" b="1" dirty="0" smtClean="0"/>
              <a:t>Прилетел и сел на сук -</a:t>
            </a:r>
            <a:br>
              <a:rPr lang="ru-RU" sz="2000" b="1" dirty="0" smtClean="0"/>
            </a:br>
            <a:r>
              <a:rPr lang="ru-RU" sz="2000" b="1" dirty="0" smtClean="0"/>
              <a:t>-Как здоровье? тук-тук-тук...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41309" y="5585857"/>
            <a:ext cx="3811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Молодцы!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457200"/>
            <a:ext cx="6781800" cy="498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613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и обобщение знаний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птицах. </a:t>
            </a:r>
          </a:p>
          <a:p>
            <a:pPr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их внешнего вида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моделью «Птицы».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мыслительную деятельность: умение анализировать, сравнивать,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классифицировать.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детей с помощью художественного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заботливое и доброжелательное отношение к птицам, желание помогать им в трудный период.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снегирь корму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334000"/>
            <a:ext cx="1447800" cy="1413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" y="-7938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птиц </a:t>
            </a:r>
            <a:endParaRPr lang="ru-RU" sz="3600" b="1" dirty="0"/>
          </a:p>
        </p:txBody>
      </p:sp>
      <p:pic>
        <p:nvPicPr>
          <p:cNvPr id="4" name="Содержимое 3" descr="1poleca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447799"/>
            <a:ext cx="2514600" cy="2396463"/>
          </a:xfrm>
        </p:spPr>
      </p:pic>
      <p:pic>
        <p:nvPicPr>
          <p:cNvPr id="5" name="Рисунок 4" descr="218763_html_m678f95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90600"/>
            <a:ext cx="2667000" cy="1943100"/>
          </a:xfrm>
          <a:prstGeom prst="rect">
            <a:avLst/>
          </a:prstGeom>
        </p:spPr>
      </p:pic>
      <p:pic>
        <p:nvPicPr>
          <p:cNvPr id="7" name="Рисунок 6" descr="934620_ptit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886200"/>
            <a:ext cx="2514600" cy="2050742"/>
          </a:xfrm>
          <a:prstGeom prst="rect">
            <a:avLst/>
          </a:prstGeom>
        </p:spPr>
      </p:pic>
      <p:pic>
        <p:nvPicPr>
          <p:cNvPr id="8" name="Рисунок 7" descr="sini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674390"/>
            <a:ext cx="2667000" cy="2079356"/>
          </a:xfrm>
          <a:prstGeom prst="rect">
            <a:avLst/>
          </a:prstGeom>
        </p:spPr>
      </p:pic>
      <p:pic>
        <p:nvPicPr>
          <p:cNvPr id="9" name="Рисунок 8" descr="last-kasat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191000"/>
            <a:ext cx="2953657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97180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Снегирь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6248400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3931" y="315995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Воробей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6096000"/>
            <a:ext cx="90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 </a:t>
            </a:r>
            <a:endParaRPr lang="ru-RU" b="1" dirty="0"/>
          </a:p>
        </p:txBody>
      </p:sp>
      <p:sp>
        <p:nvSpPr>
          <p:cNvPr id="18" name="Стрелка вправо 17">
            <a:hlinkClick r:id="rId8" action="ppaction://hlinksldjump"/>
          </p:cNvPr>
          <p:cNvSpPr/>
          <p:nvPr/>
        </p:nvSpPr>
        <p:spPr>
          <a:xfrm>
            <a:off x="304800" y="6400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4" descr="Рассказ о воробье детям"/>
          <p:cNvSpPr>
            <a:spLocks noChangeAspect="1" noChangeArrowheads="1"/>
          </p:cNvSpPr>
          <p:nvPr/>
        </p:nvSpPr>
        <p:spPr bwMode="auto">
          <a:xfrm>
            <a:off x="152400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000645"/>
            <a:ext cx="2667000" cy="2000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013" y="645569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Нажимай на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Перелетные и зимующие птицы</a:t>
            </a:r>
            <a:endParaRPr lang="ru-RU" sz="4000" b="1" dirty="0"/>
          </a:p>
        </p:txBody>
      </p:sp>
      <p:pic>
        <p:nvPicPr>
          <p:cNvPr id="8" name="Содержимое 7" descr="152643_14136316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371600"/>
            <a:ext cx="1524000" cy="1524000"/>
          </a:xfrm>
        </p:spPr>
      </p:pic>
      <p:pic>
        <p:nvPicPr>
          <p:cNvPr id="10" name="Рисунок 9" descr="свирис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119456"/>
            <a:ext cx="1981200" cy="1615736"/>
          </a:xfrm>
          <a:prstGeom prst="rect">
            <a:avLst/>
          </a:prstGeom>
        </p:spPr>
      </p:pic>
      <p:pic>
        <p:nvPicPr>
          <p:cNvPr id="11" name="Рисунок 10" descr="си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5181600"/>
            <a:ext cx="2133600" cy="1538288"/>
          </a:xfrm>
          <a:prstGeom prst="rect">
            <a:avLst/>
          </a:prstGeom>
        </p:spPr>
      </p:pic>
      <p:pic>
        <p:nvPicPr>
          <p:cNvPr id="14" name="Рисунок 13" descr="иволг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352800"/>
            <a:ext cx="2057400" cy="1543050"/>
          </a:xfrm>
          <a:prstGeom prst="rect">
            <a:avLst/>
          </a:prstGeom>
        </p:spPr>
      </p:pic>
      <p:pic>
        <p:nvPicPr>
          <p:cNvPr id="15" name="Рисунок 14" descr="дроз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5105400"/>
            <a:ext cx="2133600" cy="1600200"/>
          </a:xfrm>
          <a:prstGeom prst="rect">
            <a:avLst/>
          </a:prstGeom>
        </p:spPr>
      </p:pic>
      <p:pic>
        <p:nvPicPr>
          <p:cNvPr id="16" name="Рисунок 15" descr="ласточ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3352800"/>
            <a:ext cx="2133600" cy="1528763"/>
          </a:xfrm>
          <a:prstGeom prst="rect">
            <a:avLst/>
          </a:prstGeom>
        </p:spPr>
      </p:pic>
      <p:pic>
        <p:nvPicPr>
          <p:cNvPr id="19" name="Рисунок 18" descr="image3315219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1219200"/>
            <a:ext cx="1772516" cy="1752600"/>
          </a:xfrm>
          <a:prstGeom prst="rect">
            <a:avLst/>
          </a:prstGeom>
        </p:spPr>
      </p:pic>
      <p:pic>
        <p:nvPicPr>
          <p:cNvPr id="20" name="Рисунок 19" descr="maxresdefaul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5029200"/>
            <a:ext cx="2121807" cy="1635154"/>
          </a:xfrm>
          <a:prstGeom prst="rect">
            <a:avLst/>
          </a:prstGeom>
        </p:spPr>
      </p:pic>
      <p:sp>
        <p:nvSpPr>
          <p:cNvPr id="12" name="Стрелка вправо 11">
            <a:hlinkClick r:id="rId11" action="ppaction://hlinksldjump"/>
          </p:cNvPr>
          <p:cNvSpPr/>
          <p:nvPr/>
        </p:nvSpPr>
        <p:spPr>
          <a:xfrm>
            <a:off x="152400" y="64770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1000" y="67725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Назови зимующих и перелетных птиц. Нажимая на картинку проверь себя.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0451 -0.12523 L 0.00156 0.02408 L -0.1059 -0.302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51667 -0.07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7 -0.57778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01111 L 0.46805 -0.3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9167 -0.0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1666 -0.067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Дикие и домашние птицы </a:t>
            </a:r>
            <a:endParaRPr lang="ru-RU" sz="3600" b="1" dirty="0"/>
          </a:p>
        </p:txBody>
      </p:sp>
      <p:pic>
        <p:nvPicPr>
          <p:cNvPr id="4" name="Содержимое 3" descr="21e496c12c2db75594e66cfb751e35a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09436"/>
            <a:ext cx="2362200" cy="1771650"/>
          </a:xfrm>
        </p:spPr>
      </p:pic>
      <p:pic>
        <p:nvPicPr>
          <p:cNvPr id="5" name="Рисунок 4" descr="les_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4789" y="1003639"/>
            <a:ext cx="2743200" cy="1830841"/>
          </a:xfrm>
          <a:prstGeom prst="rect">
            <a:avLst/>
          </a:prstGeom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5105400"/>
            <a:ext cx="1524000" cy="1587500"/>
          </a:xfrm>
          <a:prstGeom prst="rect">
            <a:avLst/>
          </a:prstGeom>
        </p:spPr>
      </p:pic>
      <p:pic>
        <p:nvPicPr>
          <p:cNvPr id="8" name="Рисунок 7" descr="93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029200"/>
            <a:ext cx="1981200" cy="1509486"/>
          </a:xfrm>
          <a:prstGeom prst="rect">
            <a:avLst/>
          </a:prstGeom>
        </p:spPr>
      </p:pic>
      <p:pic>
        <p:nvPicPr>
          <p:cNvPr id="11" name="Рисунок 10" descr="sparrows-winter-birds-wallpaper-205629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5257800"/>
            <a:ext cx="1828800" cy="1390218"/>
          </a:xfrm>
          <a:prstGeom prst="rect">
            <a:avLst/>
          </a:prstGeom>
        </p:spPr>
      </p:pic>
      <p:pic>
        <p:nvPicPr>
          <p:cNvPr id="12" name="Рисунок 11" descr="солове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3581400"/>
            <a:ext cx="1913389" cy="1396603"/>
          </a:xfrm>
          <a:prstGeom prst="rect">
            <a:avLst/>
          </a:prstGeom>
        </p:spPr>
      </p:pic>
      <p:pic>
        <p:nvPicPr>
          <p:cNvPr id="14" name="Рисунок 13" descr="сорока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5181600"/>
            <a:ext cx="1956707" cy="1480751"/>
          </a:xfrm>
          <a:prstGeom prst="rect">
            <a:avLst/>
          </a:prstGeom>
        </p:spPr>
      </p:pic>
      <p:sp>
        <p:nvSpPr>
          <p:cNvPr id="15" name="Стрелка вправо 14">
            <a:hlinkClick r:id="rId10" action="ppaction://hlinksldjump"/>
          </p:cNvPr>
          <p:cNvSpPr/>
          <p:nvPr/>
        </p:nvSpPr>
        <p:spPr>
          <a:xfrm>
            <a:off x="1066800" y="65532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ут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3200" y="2895600"/>
            <a:ext cx="1750244" cy="2021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614759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Назови </a:t>
            </a:r>
            <a:r>
              <a:rPr lang="ru-RU" dirty="0" smtClean="0"/>
              <a:t>диких и домашних птиц</a:t>
            </a:r>
            <a:r>
              <a:rPr lang="ru-RU" dirty="0"/>
              <a:t>. Нажимая на картинку проверь себя.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23715 -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3334 -0.35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21667 -0.366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25 -0.13334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75 -0.1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L -0.275 -0.07777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Водоплавающие птицы</a:t>
            </a:r>
            <a:endParaRPr lang="ru-RU" sz="3600" b="1" dirty="0"/>
          </a:p>
        </p:txBody>
      </p:sp>
      <p:pic>
        <p:nvPicPr>
          <p:cNvPr id="7" name="Содержимое 6" descr="124722763_R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0108" y="862914"/>
            <a:ext cx="3810000" cy="1905000"/>
          </a:xfrm>
        </p:spPr>
      </p:pic>
      <p:pic>
        <p:nvPicPr>
          <p:cNvPr id="4" name="Рисунок 3" descr="1_1356033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0"/>
            <a:ext cx="2411222" cy="1777314"/>
          </a:xfrm>
          <a:prstGeom prst="rect">
            <a:avLst/>
          </a:prstGeom>
        </p:spPr>
      </p:pic>
      <p:pic>
        <p:nvPicPr>
          <p:cNvPr id="5" name="Рисунок 4" descr="duck-1246793-800x50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971800"/>
            <a:ext cx="2362200" cy="188976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5105400"/>
            <a:ext cx="2438400" cy="1603229"/>
          </a:xfrm>
          <a:prstGeom prst="rect">
            <a:avLst/>
          </a:prstGeom>
        </p:spPr>
      </p:pic>
      <p:pic>
        <p:nvPicPr>
          <p:cNvPr id="8" name="Рисунок 7" descr="seraya-voro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800600"/>
            <a:ext cx="1828800" cy="1926772"/>
          </a:xfrm>
          <a:prstGeom prst="rect">
            <a:avLst/>
          </a:prstGeom>
        </p:spPr>
      </p:pic>
      <p:pic>
        <p:nvPicPr>
          <p:cNvPr id="9" name="Рисунок 8" descr="411089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953000"/>
            <a:ext cx="2239108" cy="1752600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838200" y="6629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384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Нажимая на картинку проверь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439 L -0.17084 -0.2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371 L 0.15156 -0.29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25 -0.28889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53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873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детенышей  птиц </a:t>
            </a:r>
            <a:endParaRPr lang="ru-RU" sz="3600" b="1" dirty="0"/>
          </a:p>
        </p:txBody>
      </p:sp>
      <p:pic>
        <p:nvPicPr>
          <p:cNvPr id="4" name="Рисунок 3" descr="ут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05400"/>
            <a:ext cx="2235577" cy="1342345"/>
          </a:xfrm>
          <a:prstGeom prst="rect">
            <a:avLst/>
          </a:prstGeom>
        </p:spPr>
      </p:pic>
      <p:pic>
        <p:nvPicPr>
          <p:cNvPr id="14" name="Рисунок 13" descr="у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893073"/>
            <a:ext cx="2514600" cy="2903764"/>
          </a:xfrm>
          <a:prstGeom prst="rect">
            <a:avLst/>
          </a:prstGeom>
        </p:spPr>
      </p:pic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43000" y="6629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тенец грач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876800"/>
            <a:ext cx="1848757" cy="1652081"/>
          </a:xfrm>
          <a:prstGeom prst="rect">
            <a:avLst/>
          </a:prstGeom>
        </p:spPr>
      </p:pic>
      <p:pic>
        <p:nvPicPr>
          <p:cNvPr id="11" name="Рисунок 10" descr="цыпленок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4876800"/>
            <a:ext cx="1600200" cy="1719262"/>
          </a:xfrm>
          <a:prstGeom prst="rect">
            <a:avLst/>
          </a:prstGeom>
        </p:spPr>
      </p:pic>
      <p:pic>
        <p:nvPicPr>
          <p:cNvPr id="13" name="Рисунок 12" descr="грач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1066800"/>
            <a:ext cx="2612571" cy="228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639762"/>
            <a:ext cx="596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Нажимая на картинку 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2014 L 0.71945 -0.4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-0.40834 -0.44444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детенышей  птиц </a:t>
            </a:r>
            <a:endParaRPr lang="ru-RU" sz="3600" dirty="0"/>
          </a:p>
        </p:txBody>
      </p:sp>
      <p:pic>
        <p:nvPicPr>
          <p:cNvPr id="7" name="Рисунок 6" descr="ворон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648200"/>
            <a:ext cx="2362200" cy="1771650"/>
          </a:xfrm>
          <a:prstGeom prst="rect">
            <a:avLst/>
          </a:prstGeom>
        </p:spPr>
      </p:pic>
      <p:pic>
        <p:nvPicPr>
          <p:cNvPr id="9" name="Рисунок 8" descr="сов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529818"/>
            <a:ext cx="1752600" cy="2013403"/>
          </a:xfrm>
          <a:prstGeom prst="rect">
            <a:avLst/>
          </a:prstGeom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990600" y="6629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лебеде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419600"/>
            <a:ext cx="1777621" cy="2126796"/>
          </a:xfrm>
          <a:prstGeom prst="rect">
            <a:avLst/>
          </a:prstGeom>
        </p:spPr>
      </p:pic>
      <p:pic>
        <p:nvPicPr>
          <p:cNvPr id="14" name="Рисунок 13" descr="ворон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850903"/>
            <a:ext cx="2286000" cy="2801907"/>
          </a:xfrm>
          <a:prstGeom prst="rect">
            <a:avLst/>
          </a:prstGeom>
        </p:spPr>
      </p:pic>
      <p:pic>
        <p:nvPicPr>
          <p:cNvPr id="15" name="Рисунок 14" descr="сова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914400"/>
            <a:ext cx="2286000" cy="281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533400"/>
            <a:ext cx="611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Нажимая на картинку проверь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694 L 0.70417 -0.4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8519E-6 L -0.725 -0.45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16"/>
            <a:ext cx="9144000" cy="6908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Игра «Полетели птички»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Ну-ка, птички, полетели,</a:t>
            </a:r>
            <a:br>
              <a:rPr lang="ru-RU" sz="2800" b="1" dirty="0" smtClean="0"/>
            </a:br>
            <a:r>
              <a:rPr lang="ru-RU" sz="2800" b="1" dirty="0" smtClean="0"/>
              <a:t>Полетели и присели,</a:t>
            </a:r>
            <a:br>
              <a:rPr lang="ru-RU" sz="2800" b="1" dirty="0" smtClean="0"/>
            </a:br>
            <a:r>
              <a:rPr lang="ru-RU" sz="2800" b="1" dirty="0" smtClean="0"/>
              <a:t>Поклевали зернышки,</a:t>
            </a:r>
            <a:br>
              <a:rPr lang="ru-RU" sz="2800" b="1" dirty="0" smtClean="0"/>
            </a:br>
            <a:r>
              <a:rPr lang="ru-RU" sz="2800" b="1" dirty="0" smtClean="0"/>
              <a:t>Поиграли в полюшке,</a:t>
            </a:r>
            <a:br>
              <a:rPr lang="ru-RU" sz="2800" b="1" dirty="0" smtClean="0"/>
            </a:br>
            <a:r>
              <a:rPr lang="ru-RU" sz="2800" b="1" dirty="0" smtClean="0"/>
              <a:t>Водички попили,</a:t>
            </a:r>
            <a:br>
              <a:rPr lang="ru-RU" sz="2800" b="1" dirty="0" smtClean="0"/>
            </a:br>
            <a:r>
              <a:rPr lang="ru-RU" sz="2800" b="1" dirty="0" smtClean="0"/>
              <a:t>Перышки помыли,</a:t>
            </a:r>
            <a:br>
              <a:rPr lang="ru-RU" sz="2800" b="1" dirty="0" smtClean="0"/>
            </a:br>
            <a:r>
              <a:rPr lang="ru-RU" sz="2800" b="1" dirty="0" smtClean="0"/>
              <a:t>В стороны посмотрели,</a:t>
            </a:r>
            <a:br>
              <a:rPr lang="ru-RU" sz="2800" b="1" dirty="0" smtClean="0"/>
            </a:br>
            <a:r>
              <a:rPr lang="ru-RU" sz="2800" b="1" dirty="0" smtClean="0"/>
              <a:t>Прочь улетели. </a:t>
            </a:r>
            <a:endParaRPr lang="ru-RU" sz="2800" b="1" dirty="0"/>
          </a:p>
        </p:txBody>
      </p:sp>
      <p:pic>
        <p:nvPicPr>
          <p:cNvPr id="7" name="Рисунок 6" descr="ласточ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AB5E8"/>
              </a:clrFrom>
              <a:clrTo>
                <a:srgbClr val="8AB5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143000"/>
            <a:ext cx="1711132" cy="1147762"/>
          </a:xfrm>
          <a:prstGeom prst="rect">
            <a:avLst/>
          </a:prstGeom>
        </p:spPr>
      </p:pic>
      <p:pic>
        <p:nvPicPr>
          <p:cNvPr id="10" name="Рисунок 9" descr="кормушка свиристел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95800"/>
            <a:ext cx="1485900" cy="1386840"/>
          </a:xfrm>
          <a:prstGeom prst="rect">
            <a:avLst/>
          </a:prstGeom>
        </p:spPr>
      </p:pic>
      <p:pic>
        <p:nvPicPr>
          <p:cNvPr id="12" name="Рисунок 11" descr="синичка корму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4724400"/>
            <a:ext cx="1524000" cy="1286273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304800" y="6172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265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Муниципальное бюджетное дошкольное образовательное учреждение детский сад № 162 </vt:lpstr>
      <vt:lpstr>Слайд 2</vt:lpstr>
      <vt:lpstr>Найди и назови птиц </vt:lpstr>
      <vt:lpstr>Перелетные и зимующие птицы</vt:lpstr>
      <vt:lpstr>Дикие и домашние птицы </vt:lpstr>
      <vt:lpstr>Водоплавающие птицы</vt:lpstr>
      <vt:lpstr>Найди и назови детенышей  птиц </vt:lpstr>
      <vt:lpstr>Найди и назови детенышей  птиц </vt:lpstr>
      <vt:lpstr>Игра «Полетели птички»</vt:lpstr>
      <vt:lpstr>Чем питаются птицы  </vt:lpstr>
      <vt:lpstr>Как люди заботятся о птицах зимой</vt:lpstr>
      <vt:lpstr>Строение птиц  </vt:lpstr>
      <vt:lpstr>Отгадай загадку </vt:lpstr>
      <vt:lpstr>Отгадай загадку </vt:lpstr>
      <vt:lpstr> «Лесной доктор»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Танчик</dc:creator>
  <cp:lastModifiedBy>User</cp:lastModifiedBy>
  <cp:revision>166</cp:revision>
  <dcterms:created xsi:type="dcterms:W3CDTF">2017-01-15T08:53:27Z</dcterms:created>
  <dcterms:modified xsi:type="dcterms:W3CDTF">2020-05-22T09:52:24Z</dcterms:modified>
</cp:coreProperties>
</file>