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8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3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0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8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D441-1445-4ACC-8330-221281AD6474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C69A-DBA6-4F79-9B6A-17314F4CE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6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7844"/>
            <a:ext cx="9144000" cy="4216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бюджетное дошкольное образовательное учреждение детский сад № 162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58976"/>
            <a:ext cx="9144000" cy="5066676"/>
          </a:xfrm>
        </p:spPr>
        <p:txBody>
          <a:bodyPr>
            <a:normAutofit fontScale="77500" lnSpcReduction="20000"/>
          </a:bodyPr>
          <a:lstStyle/>
          <a:p>
            <a:r>
              <a:rPr lang="ru-RU" sz="7000" dirty="0" smtClean="0"/>
              <a:t>Этикет для дошкольников</a:t>
            </a:r>
          </a:p>
          <a:p>
            <a:endParaRPr lang="ru-RU" sz="7000" dirty="0" smtClean="0"/>
          </a:p>
          <a:p>
            <a:endParaRPr lang="ru-RU" sz="7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</a:t>
            </a:r>
          </a:p>
          <a:p>
            <a:r>
              <a:rPr lang="ru-RU" sz="1900" dirty="0" smtClean="0"/>
              <a:t>                                                                        Подготовили воспитатели группы </a:t>
            </a:r>
            <a:r>
              <a:rPr lang="ru-RU" sz="1900" dirty="0"/>
              <a:t>«Ягодка</a:t>
            </a:r>
            <a:r>
              <a:rPr lang="ru-RU" sz="1900" dirty="0" smtClean="0"/>
              <a:t>»</a:t>
            </a:r>
          </a:p>
          <a:p>
            <a:r>
              <a:rPr lang="ru-RU" sz="1900" dirty="0" smtClean="0"/>
              <a:t>                                                                                      Ахмедова </a:t>
            </a:r>
            <a:r>
              <a:rPr lang="ru-RU" sz="1900" dirty="0" err="1" smtClean="0"/>
              <a:t>Альгиза</a:t>
            </a:r>
            <a:r>
              <a:rPr lang="ru-RU" sz="1900" dirty="0" smtClean="0"/>
              <a:t> </a:t>
            </a:r>
            <a:r>
              <a:rPr lang="ru-RU" sz="1900" dirty="0" err="1" smtClean="0"/>
              <a:t>Хатимовна</a:t>
            </a:r>
            <a:endParaRPr lang="ru-RU" sz="1900" dirty="0" smtClean="0"/>
          </a:p>
          <a:p>
            <a:r>
              <a:rPr lang="ru-RU" sz="1900" dirty="0" smtClean="0"/>
              <a:t>                                                                                             Чернышева Анна Александровна</a:t>
            </a:r>
          </a:p>
          <a:p>
            <a:r>
              <a:rPr lang="ru-RU" sz="1900" dirty="0" smtClean="0"/>
              <a:t>2020 г.</a:t>
            </a: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9291" y="2629983"/>
            <a:ext cx="5556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«Речевой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этикет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3-4 лет»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63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92" y="356248"/>
            <a:ext cx="10049656" cy="62422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Обращайся к взрослым на «Вы»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" y="1694179"/>
            <a:ext cx="4557579" cy="340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27721" y="1394366"/>
            <a:ext cx="6096000" cy="3739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Обращение ко взрослыми должно быть только на "вы", но опять же к близким родственникам малыш вполне может обращаться на "ты", и в этом нет ничего страшного или зазорного.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Ребенок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должен здороваться первым, независимо от того, кто из старших стоит перед ним — отец или малознакомый встречный, с которым остановилась переговорить мама. Вовсе необязательно после этого вступать в диалог, но приветствие должно исходить именно от младшего по возрасту. </a:t>
            </a:r>
          </a:p>
        </p:txBody>
      </p:sp>
    </p:spTree>
    <p:extLst>
      <p:ext uri="{BB962C8B-B14F-4D97-AF65-F5344CB8AC3E}">
        <p14:creationId xmlns:p14="http://schemas.microsoft.com/office/powerpoint/2010/main" val="70220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2" y="434715"/>
            <a:ext cx="10154587" cy="118422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перебивай говорящего.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вмешивайся в разговоры взрослых.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9" y="1716594"/>
            <a:ext cx="4244686" cy="3583376"/>
          </a:xfrm>
        </p:spPr>
      </p:pic>
      <p:sp>
        <p:nvSpPr>
          <p:cNvPr id="3" name="Прямоугольник 2"/>
          <p:cNvSpPr/>
          <p:nvPr/>
        </p:nvSpPr>
        <p:spPr>
          <a:xfrm>
            <a:off x="4876799" y="2502075"/>
            <a:ext cx="6096000" cy="26320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Воспитанные дети никогда не перебивают взрослых, если между ними идет оживленная беседа. Неважно, касается ли тема самого ребенка или предмет разговора далек от малыша, есть ли у малыша комментарий, или он просто хочет что-то сказать от себя. Говорить можно только после обращения к ребенку, когда ему задается вопрос или старшие хотят услышать мнение маленького 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75451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43" y="524656"/>
            <a:ext cx="10199557" cy="914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Выражая свою благодарность всегда говори «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спасибо»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тебе что-то нужно, не стесняйся и говори:  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«пожалуйста».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1565393"/>
            <a:ext cx="5471409" cy="487180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0484" y="1825625"/>
            <a:ext cx="447331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это словно ключик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и сказочный,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самый светлый лучик,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Звать его «Пожалуйста».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дворе, в семье, в саду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это трудится,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того, кто с ним в ладу,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 свете сбудется.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Александрова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58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72" y="239843"/>
            <a:ext cx="10244528" cy="101933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будь вежливым, веди себя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спокойно.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1259173"/>
            <a:ext cx="5831174" cy="52765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0387" y="2953062"/>
            <a:ext cx="4233472" cy="358264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гостях повсюду нос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Сунуть свой пытается,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культуры не дорос,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не считается.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42" y="614597"/>
            <a:ext cx="10199557" cy="6295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нечаянно совершил не очень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поступок, обязательно попроси прощения, скажи: «извините».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1" y="1543987"/>
            <a:ext cx="5306519" cy="49617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0602" y="1825625"/>
            <a:ext cx="4653197" cy="4680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Приношу я извиненья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плохое поведенье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прошу меня простить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обиду не таить.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 на сердце не держи,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счастливей станет жизнь,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давай всерьёз мириться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добрее становиться!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70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232" y="629587"/>
            <a:ext cx="10184567" cy="67455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общественных местах веди себя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сдержанно, разговаривай негромко.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89" y="1413108"/>
            <a:ext cx="6105719" cy="4858966"/>
          </a:xfrm>
        </p:spPr>
      </p:pic>
    </p:spTree>
    <p:extLst>
      <p:ext uri="{BB962C8B-B14F-4D97-AF65-F5344CB8AC3E}">
        <p14:creationId xmlns:p14="http://schemas.microsoft.com/office/powerpoint/2010/main" val="128069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42" y="479685"/>
            <a:ext cx="10199557" cy="92939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не обижать друзей злыми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не говори обидных прозвищ.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2" y="1409075"/>
            <a:ext cx="5456420" cy="49917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5475" y="1409075"/>
            <a:ext cx="4458324" cy="52015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Обезьянка-задавака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вокруг дразнила: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Зайца, Белочку, Собаку, Льва 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крокодила.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Обзывалась как попало,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Брызгалась из лужи –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одна осталась,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ней никто не дружит.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Обезьянка, будь умнее,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постарайся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приветливей, добрее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обзывайся!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все с тобой дружить,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Веселее станет жить.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b3f/00037a26-a5500360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651" r="12591" b="11518"/>
          <a:stretch/>
        </p:blipFill>
        <p:spPr bwMode="auto">
          <a:xfrm>
            <a:off x="2396970" y="479394"/>
            <a:ext cx="6702641" cy="5352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1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2197" y="365126"/>
            <a:ext cx="3087974" cy="68418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59" y="1424066"/>
            <a:ext cx="3803511" cy="47528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8" y="1424066"/>
            <a:ext cx="3732549" cy="4752897"/>
          </a:xfrm>
        </p:spPr>
      </p:pic>
    </p:spTree>
    <p:extLst>
      <p:ext uri="{BB962C8B-B14F-4D97-AF65-F5344CB8AC3E}">
        <p14:creationId xmlns:p14="http://schemas.microsoft.com/office/powerpoint/2010/main" val="112098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5" y="425087"/>
            <a:ext cx="8244590" cy="1295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56" y="1394084"/>
            <a:ext cx="4137285" cy="52015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5" y="1124262"/>
            <a:ext cx="4302177" cy="5471410"/>
          </a:xfrm>
        </p:spPr>
      </p:pic>
    </p:spTree>
    <p:extLst>
      <p:ext uri="{BB962C8B-B14F-4D97-AF65-F5344CB8AC3E}">
        <p14:creationId xmlns:p14="http://schemas.microsoft.com/office/powerpoint/2010/main" val="11448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69" y="194872"/>
            <a:ext cx="9495020" cy="2035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Цель: Формирование представлений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 детей о нравственных нормах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отношений с окружающими людьми.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1" y="2395538"/>
            <a:ext cx="6194553" cy="4351337"/>
          </a:xfrm>
        </p:spPr>
      </p:pic>
    </p:spTree>
    <p:extLst>
      <p:ext uri="{BB962C8B-B14F-4D97-AF65-F5344CB8AC3E}">
        <p14:creationId xmlns:p14="http://schemas.microsoft.com/office/powerpoint/2010/main" val="426891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3" y="104931"/>
            <a:ext cx="9623685" cy="7067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399" y="1442517"/>
            <a:ext cx="832625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Соблюдать правила речевого этикета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необходимо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только с членами своей семьи,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вообще со всеми детьми и взрослыми,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обязательно только со знакомыми.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Взрослые подавайте пример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детям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научите их 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соблюдать правила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общения!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973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140" y="365125"/>
            <a:ext cx="5936105" cy="93901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1178547"/>
            <a:ext cx="7056071" cy="505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88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84" y="117693"/>
            <a:ext cx="96686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ru-RU" sz="3600" i="1" dirty="0" smtClean="0">
                <a:solidFill>
                  <a:srgbClr val="FF0000"/>
                </a:solidFill>
              </a:rPr>
              <a:t>	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развивать навыки свободного общения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со сверстниками и взрослыми;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•	развивать связную, диалогическую, интонационную, выразительную речь, закреплять умение использовать вежливые слова;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•	воспитывать культуру общения;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•	воспитывать желание сохранять дружеские взаимоотношения;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•	расширять представление детей о простых взаимоотношениях между людьми.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262" y="209863"/>
            <a:ext cx="9543738" cy="268324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i="1" dirty="0" smtClean="0">
                <a:solidFill>
                  <a:srgbClr val="002060"/>
                </a:solidFill>
              </a:rPr>
              <a:t>Что такое речевой этикет?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 Речевой этикет – это система правил речевого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поведения, нормы использования средств языка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в </a:t>
            </a:r>
            <a:r>
              <a:rPr lang="ru-RU" sz="3200" b="1" i="1" dirty="0">
                <a:solidFill>
                  <a:srgbClr val="002060"/>
                </a:solidFill>
              </a:rPr>
              <a:t>определённых условиях. </a:t>
            </a:r>
            <a:br>
              <a:rPr lang="ru-RU" sz="3200" b="1" i="1" dirty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64" y="2494625"/>
            <a:ext cx="7344168" cy="414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10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066" y="305165"/>
            <a:ext cx="11953407" cy="89404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Здоровайся с родными утром: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«Доброе утро! 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394085"/>
            <a:ext cx="4766872" cy="478287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0544" y="1394085"/>
            <a:ext cx="5027951" cy="5463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Придумано кем-то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и мудро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встрече здороваться: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Доброе утро!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Доброе утро! —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и птицам.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Доброе утро! —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Улыбчивым лицам.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становится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Добрым, доверчивым...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доброе утро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до вечера.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(Н. Красильников)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0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16" y="185244"/>
            <a:ext cx="9854784" cy="8356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Желай спокойной ночи перед сном: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«Доброй ночи!»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229193"/>
            <a:ext cx="4957997" cy="49477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3625" y="1292964"/>
            <a:ext cx="4572000" cy="49049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подходит день к концу,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Подкрадется сон небрежно.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Мягкой лапкой по лицу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Проведет он нежно-нежно.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поселит в сердце радость,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будет самым прочным,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утра чуть-чуть осталось —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Спи, мой свет, спокойной ночи!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3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64" y="191089"/>
            <a:ext cx="10244528" cy="959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встрече со знакомыми людьми всегда говори им «Здравствуйте!»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1543987"/>
            <a:ext cx="5321508" cy="488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5673" y="1705703"/>
            <a:ext cx="4758128" cy="47250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 желать здоровья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домашним каждый день,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Улыбаться им с любовью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Вовсе даже мне не лень.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Поздороваться несложно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со всеми поутру,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погладить осторожно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Шерстку милому коту.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зато от слова «Здравствуй»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станет всем теплей,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покажется прекрасней,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светлее, и добрей.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204" y="269823"/>
            <a:ext cx="8769246" cy="116923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Прощаясь, обязательно скажи : до свидания, до новой встречи.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4" y="1825625"/>
            <a:ext cx="5111645" cy="47069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0544" y="1825624"/>
            <a:ext cx="4563256" cy="459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желают: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пути!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легче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Ехать и идти.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Приведет, конечно,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путь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к доброму чему-ни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Кондратьев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4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262" y="179882"/>
            <a:ext cx="10305738" cy="16457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начинать есть, нужно пожелать </a:t>
            </a:r>
            <a:r>
              <a:rPr lang="ru-RU" sz="4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кто сидит с тобой за одним столом.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4" y="1777189"/>
            <a:ext cx="5310505" cy="485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0485" y="1825624"/>
            <a:ext cx="4473314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СТОЛОМ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 дома, и в гостях)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с детства это всем: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ем, я глух и нем».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хоть словечко ЭТИКЕТ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 сказать иль нет?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Жуёшь – закрытым рот держи.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Проглоти – потом скажи.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2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663</Words>
  <Application>Microsoft Office PowerPoint</Application>
  <PresentationFormat>Произвольный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детский сад № 162 </vt:lpstr>
      <vt:lpstr> Цель: Формирование представлений у детей о нравственных нормах  отношений с окружающими людьми. </vt:lpstr>
      <vt:lpstr>Презентация PowerPoint</vt:lpstr>
      <vt:lpstr>       Что такое речевой этикет?         Речевой этикет – это система правил речевого         поведения, нормы использования средств языка        в определённых условиях.  </vt:lpstr>
      <vt:lpstr>Здоровайся с родными утром:                   «Доброе утро! »</vt:lpstr>
      <vt:lpstr>Желай спокойной ночи перед сном: «Доброй ночи!»</vt:lpstr>
      <vt:lpstr> При встрече со знакомыми людьми всегда говори им «Здравствуйте!»</vt:lpstr>
      <vt:lpstr>Прощаясь, обязательно скажи : до свидания, до новой встречи.</vt:lpstr>
      <vt:lpstr> Перед тем как начинать есть, нужно пожелать приятного аппетита всем кто сидит с тобой за одним столом. </vt:lpstr>
      <vt:lpstr>Обращайся к взрослым на «Вы»</vt:lpstr>
      <vt:lpstr>Не перебивай говорящего. Не вмешивайся в разговоры взрослых. </vt:lpstr>
      <vt:lpstr>Выражая свою благодарность всегда говори «спасибо», Если тебе что-то нужно, не стесняйся и говори:  «пожалуйста». </vt:lpstr>
      <vt:lpstr>В гостях будь вежливым, веди себя спокойно. </vt:lpstr>
      <vt:lpstr> Если ты нечаянно совершил не очень хороший поступок, обязательно попроси прощения, скажи: «извините».  </vt:lpstr>
      <vt:lpstr>В общественных местах веди себя сдержанно, разговаривай негромко. </vt:lpstr>
      <vt:lpstr>Старайся не обижать друзей злыми  словами, не говори обидных прозвищ. </vt:lpstr>
      <vt:lpstr>Презентация PowerPoint</vt:lpstr>
      <vt:lpstr>Литература:</vt:lpstr>
      <vt:lpstr>Презентация PowerPoint</vt:lpstr>
      <vt:lpstr> 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Adm</cp:lastModifiedBy>
  <cp:revision>25</cp:revision>
  <dcterms:created xsi:type="dcterms:W3CDTF">2020-05-13T19:23:09Z</dcterms:created>
  <dcterms:modified xsi:type="dcterms:W3CDTF">2020-05-15T07:29:14Z</dcterms:modified>
</cp:coreProperties>
</file>