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1" r:id="rId10"/>
    <p:sldId id="262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0000FF"/>
    <a:srgbClr val="FF0066"/>
    <a:srgbClr val="0BB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2058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4211-F07F-495E-97B4-0C8B26037F04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96478-1C80-4A98-A0CE-0437D5ABEF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4211-F07F-495E-97B4-0C8B26037F04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96478-1C80-4A98-A0CE-0437D5ABEF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4211-F07F-495E-97B4-0C8B26037F04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96478-1C80-4A98-A0CE-0437D5ABEF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4211-F07F-495E-97B4-0C8B26037F04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96478-1C80-4A98-A0CE-0437D5ABEF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4211-F07F-495E-97B4-0C8B26037F04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96478-1C80-4A98-A0CE-0437D5ABEF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4211-F07F-495E-97B4-0C8B26037F04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96478-1C80-4A98-A0CE-0437D5ABEF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4211-F07F-495E-97B4-0C8B26037F04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96478-1C80-4A98-A0CE-0437D5ABEF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4211-F07F-495E-97B4-0C8B26037F04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96478-1C80-4A98-A0CE-0437D5ABEF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4211-F07F-495E-97B4-0C8B26037F04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96478-1C80-4A98-A0CE-0437D5ABEF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4211-F07F-495E-97B4-0C8B26037F04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96478-1C80-4A98-A0CE-0437D5ABEF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4211-F07F-495E-97B4-0C8B26037F04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96478-1C80-4A98-A0CE-0437D5ABEF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04211-F07F-495E-97B4-0C8B26037F04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6478-1C80-4A98-A0CE-0437D5ABEF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1656183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Этикет для дошкольников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«Правила поведения на </a:t>
            </a:r>
            <a:r>
              <a:rPr lang="ru-RU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улице</a:t>
            </a:r>
            <a:br>
              <a:rPr lang="ru-RU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для детей </a:t>
            </a:r>
            <a:r>
              <a:rPr lang="ru-RU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5 – 6 лет»</a:t>
            </a:r>
            <a:endParaRPr lang="ru-RU" b="1" i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60648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 дошкольное образовательное учреждение детский  сад №162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4941168"/>
            <a:ext cx="486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Подготовила воспитатель группы «Светлячок»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Зуйкова Мария Сергеевна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912" y="630932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2020 г</a:t>
            </a:r>
            <a:endParaRPr lang="ru-RU" dirty="0"/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Нельзя на прогулке убегать далеко от родителей или прятаться в оживленных  местах</a:t>
            </a:r>
            <a:endParaRPr lang="ru-RU" sz="3600" b="1" i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4684894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32856"/>
            <a:ext cx="4922912" cy="4381392"/>
          </a:xfrm>
          <a:prstGeom prst="rect">
            <a:avLst/>
          </a:prstGeom>
        </p:spPr>
      </p:pic>
      <p:pic>
        <p:nvPicPr>
          <p:cNvPr id="6" name="Рисунок 5" descr="animate-run-progress-0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348880"/>
            <a:ext cx="2857499" cy="3457749"/>
          </a:xfrm>
          <a:prstGeom prst="rect">
            <a:avLst/>
          </a:prstGeom>
        </p:spPr>
      </p:pic>
    </p:spTree>
  </p:cSld>
  <p:clrMapOvr>
    <a:masterClrMapping/>
  </p:clrMapOvr>
  <p:transition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220486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36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Неприлично показывать на людей пальцем и вслух обсуждать их внешность</a:t>
            </a:r>
            <a:endParaRPr lang="ru-RU" sz="3600" b="1" i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200512_1244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060848"/>
            <a:ext cx="4712499" cy="2880320"/>
          </a:xfrm>
          <a:prstGeom prst="rect">
            <a:avLst/>
          </a:prstGeom>
        </p:spPr>
      </p:pic>
      <p:pic>
        <p:nvPicPr>
          <p:cNvPr id="5" name="Рисунок 4" descr="20200512_1243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060848"/>
            <a:ext cx="3457575" cy="3600400"/>
          </a:xfrm>
          <a:prstGeom prst="rect">
            <a:avLst/>
          </a:prstGeom>
        </p:spPr>
      </p:pic>
      <p:pic>
        <p:nvPicPr>
          <p:cNvPr id="6" name="Рисунок 5" descr="pointleftindex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941168"/>
            <a:ext cx="1714500" cy="1714500"/>
          </a:xfrm>
          <a:prstGeom prst="rect">
            <a:avLst/>
          </a:prstGeom>
        </p:spPr>
      </p:pic>
    </p:spTree>
  </p:cSld>
  <p:clrMapOvr>
    <a:masterClrMapping/>
  </p:clrMapOvr>
  <p:transition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Литература по этикету для дошкольников</a:t>
            </a:r>
            <a:endParaRPr lang="ru-RU" sz="3600" b="1" i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200513_1029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412776"/>
            <a:ext cx="5976664" cy="4573903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309634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Эффективность воспитания этикетных норм дошкольников во многом зависит от согласованной работы дошкольного  учреждения и семьи. Приучайте детей с раннего возраста соблюдать правила поведения на улице и на ДОРОГЕ! </a:t>
            </a:r>
            <a:br>
              <a:rPr lang="ru-RU" sz="3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И не забывайте, что личный пример – самая доходчивая форма </a:t>
            </a:r>
            <a:r>
              <a:rPr lang="ru-RU" sz="3200" b="1" i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обучения!!!</a:t>
            </a:r>
            <a:endParaRPr lang="ru-RU" sz="3200" b="1" i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unnamed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573016"/>
            <a:ext cx="6984776" cy="3096344"/>
          </a:xfrm>
          <a:prstGeom prst="rect">
            <a:avLst/>
          </a:prstGeom>
        </p:spPr>
      </p:pic>
    </p:spTree>
  </p:cSld>
  <p:clrMapOvr>
    <a:masterClrMapping/>
  </p:clrMapOvr>
  <p:transition advTm="9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pasibo-za-vnimanie-new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844824"/>
            <a:ext cx="5400599" cy="2880320"/>
          </a:xfrm>
          <a:prstGeom prst="rect">
            <a:avLst/>
          </a:prstGeom>
        </p:spPr>
      </p:pic>
    </p:spTree>
  </p:cSld>
  <p:clrMapOvr>
    <a:masterClrMapping/>
  </p:clrMapOvr>
  <p:transition advTm="9000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Закрепление  навыков культуры </a:t>
            </a:r>
            <a:r>
              <a:rPr lang="ru-RU" sz="3600" b="1" dirty="0">
                <a:solidFill>
                  <a:srgbClr val="FF0000"/>
                </a:solidFill>
              </a:rPr>
              <a:t>поведения </a:t>
            </a:r>
            <a:r>
              <a:rPr lang="ru-RU" sz="3600" b="1" dirty="0" smtClean="0">
                <a:solidFill>
                  <a:srgbClr val="FF0000"/>
                </a:solidFill>
              </a:rPr>
              <a:t>дошкольников </a:t>
            </a:r>
            <a:r>
              <a:rPr lang="ru-RU" sz="3600" b="1" dirty="0">
                <a:solidFill>
                  <a:srgbClr val="FF0000"/>
                </a:solidFill>
              </a:rPr>
              <a:t>в общественных местах</a:t>
            </a:r>
          </a:p>
        </p:txBody>
      </p:sp>
      <p:pic>
        <p:nvPicPr>
          <p:cNvPr id="4" name="Рисунок 3" descr="7319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564904"/>
            <a:ext cx="5393804" cy="3690503"/>
          </a:xfrm>
          <a:prstGeom prst="rect">
            <a:avLst/>
          </a:prstGeom>
        </p:spPr>
      </p:pic>
    </p:spTree>
  </p:cSld>
  <p:clrMapOvr>
    <a:masterClrMapping/>
  </p:clrMapOvr>
  <p:transition advTm="10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4968553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закреплять </a:t>
            </a:r>
            <a:r>
              <a:rPr lang="ru-RU" sz="30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и расширять </a:t>
            </a:r>
            <a:r>
              <a:rPr lang="ru-RU" sz="3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знания детей о правилах поведения в общественных местах (улица, парк);</a:t>
            </a:r>
            <a:endParaRPr lang="en-US" sz="3000" b="1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закрепить знания детей о сигналах светофора и правилах безопасного поведения на дороге;</a:t>
            </a:r>
          </a:p>
          <a:p>
            <a:r>
              <a:rPr lang="ru-RU" sz="3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развивать осторожность, внимательность, ответственность;</a:t>
            </a:r>
          </a:p>
          <a:p>
            <a:r>
              <a:rPr lang="ru-RU" sz="3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воспитывать желание </a:t>
            </a:r>
            <a:r>
              <a:rPr lang="ru-RU" sz="30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вежливо относиться к окружающим </a:t>
            </a:r>
            <a:r>
              <a:rPr lang="ru-RU" sz="3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людям.</a:t>
            </a:r>
            <a:endParaRPr lang="ru-RU" sz="30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9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34563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Этикет</a:t>
            </a:r>
            <a:r>
              <a:rPr lang="ru-RU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правила поведения людей в </a:t>
            </a:r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обществе.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Сущность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этикета заключается в уважении к </a:t>
            </a:r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окружающим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60648"/>
            <a:ext cx="6048672" cy="2780928"/>
          </a:xfrm>
          <a:prstGeom prst="rect">
            <a:avLst/>
          </a:prstGeom>
        </p:spPr>
      </p:pic>
    </p:spTree>
  </p:cSld>
  <p:clrMapOvr>
    <a:masterClrMapping/>
  </p:clrMapOvr>
  <p:transition advTm="9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Правила поведения на улице</a:t>
            </a:r>
            <a:endParaRPr lang="ru-RU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019869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36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Для мусора существует урна </a:t>
            </a:r>
            <a:endParaRPr lang="ru-RU" sz="3600" b="1" i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гифк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8560" y="1844824"/>
            <a:ext cx="3240360" cy="3024336"/>
          </a:xfrm>
          <a:prstGeom prst="rect">
            <a:avLst/>
          </a:prstGeom>
        </p:spPr>
      </p:pic>
      <p:pic>
        <p:nvPicPr>
          <p:cNvPr id="6" name="Рисунок 5" descr="ур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348880"/>
            <a:ext cx="4089149" cy="3744416"/>
          </a:xfrm>
          <a:prstGeom prst="rect">
            <a:avLst/>
          </a:prstGeom>
        </p:spPr>
      </p:pic>
      <p:pic>
        <p:nvPicPr>
          <p:cNvPr id="7" name="Рисунок 6" descr="ghjkl;;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4221088"/>
            <a:ext cx="1811814" cy="2160240"/>
          </a:xfrm>
          <a:prstGeom prst="rect">
            <a:avLst/>
          </a:prstGeom>
        </p:spPr>
      </p:pic>
    </p:spTree>
  </p:cSld>
  <p:clrMapOvr>
    <a:masterClrMapping/>
  </p:clrMapOvr>
  <p:transition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Запрещено ходить по газонам, рвать цветы с клумб</a:t>
            </a:r>
            <a:endParaRPr lang="ru-RU" sz="3600" b="1" i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epositphotos_29747059-stock-photo-girl-picking-flower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508104" y="1628800"/>
            <a:ext cx="2448272" cy="3672408"/>
          </a:xfrm>
        </p:spPr>
      </p:pic>
      <p:pic>
        <p:nvPicPr>
          <p:cNvPr id="7" name="Рисунок 6" descr="fgkll;;vv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7050" y="4869160"/>
            <a:ext cx="6076950" cy="1514475"/>
          </a:xfrm>
          <a:prstGeom prst="rect">
            <a:avLst/>
          </a:prstGeom>
        </p:spPr>
      </p:pic>
      <p:pic>
        <p:nvPicPr>
          <p:cNvPr id="5" name="Рисунок 4" descr="32191269_1998694230202703_5878581846102507520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1700808"/>
            <a:ext cx="3404506" cy="2520280"/>
          </a:xfrm>
          <a:prstGeom prst="rect">
            <a:avLst/>
          </a:prstGeom>
        </p:spPr>
      </p:pic>
      <p:pic>
        <p:nvPicPr>
          <p:cNvPr id="8" name="Рисунок 7" descr="hodit-po-gazonu-zaprescheno-900x6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4365104"/>
            <a:ext cx="2702074" cy="1909466"/>
          </a:xfrm>
          <a:prstGeom prst="rect">
            <a:avLst/>
          </a:prstGeom>
        </p:spPr>
      </p:pic>
    </p:spTree>
  </p:cSld>
  <p:clrMapOvr>
    <a:masterClrMapping/>
  </p:clrMapOvr>
  <p:transition advTm="10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35280" cy="1800200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Ходить на тротуаре по правой стороне</a:t>
            </a:r>
            <a:br>
              <a:rPr lang="ru-RU" sz="36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Соблюдать правила дорожного   движения</a:t>
            </a:r>
            <a:endParaRPr lang="ru-RU" sz="3600" b="1" i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be830c56a2dad66510414a09a500c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844824"/>
            <a:ext cx="3754811" cy="4248472"/>
          </a:xfrm>
          <a:prstGeom prst="rect">
            <a:avLst/>
          </a:prstGeom>
        </p:spPr>
      </p:pic>
      <p:pic>
        <p:nvPicPr>
          <p:cNvPr id="5" name="Рисунок 4" descr="Bll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564904"/>
            <a:ext cx="2844991" cy="3384376"/>
          </a:xfrm>
          <a:prstGeom prst="rect">
            <a:avLst/>
          </a:prstGeom>
        </p:spPr>
      </p:pic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9001000" cy="1512168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Не играть возле проезжей части</a:t>
            </a:r>
            <a:br>
              <a:rPr lang="ru-RU" sz="40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49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Не останавливаться посередине дороги</a:t>
            </a:r>
            <a:br>
              <a:rPr lang="ru-RU" sz="40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unname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3695566" cy="3816424"/>
          </a:xfrm>
          <a:prstGeom prst="rect">
            <a:avLst/>
          </a:prstGeom>
        </p:spPr>
      </p:pic>
      <p:pic>
        <p:nvPicPr>
          <p:cNvPr id="5" name="Рисунок 4" descr="89b841beb1d192c2677c8457c95bc69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437112"/>
            <a:ext cx="2132856" cy="2132856"/>
          </a:xfrm>
          <a:prstGeom prst="rect">
            <a:avLst/>
          </a:prstGeom>
        </p:spPr>
      </p:pic>
      <p:pic>
        <p:nvPicPr>
          <p:cNvPr id="7" name="Рисунок 6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556792"/>
            <a:ext cx="3704808" cy="2646292"/>
          </a:xfrm>
          <a:prstGeom prst="rect">
            <a:avLst/>
          </a:prstGeom>
        </p:spPr>
      </p:pic>
    </p:spTree>
  </p:cSld>
  <p:clrMapOvr>
    <a:masterClrMapping/>
  </p:clrMapOvr>
  <p:transition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8686800" cy="1944216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36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Не разговаривать с незнакомцами</a:t>
            </a:r>
            <a:br>
              <a:rPr lang="ru-RU" sz="36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Здороваться со знакомыми</a:t>
            </a:r>
            <a:endParaRPr lang="ru-RU" sz="3600" b="1" i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wl5dG7mvE9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4716016" cy="3535550"/>
          </a:xfrm>
          <a:prstGeom prst="rect">
            <a:avLst/>
          </a:prstGeom>
        </p:spPr>
      </p:pic>
      <p:pic>
        <p:nvPicPr>
          <p:cNvPr id="5" name="Рисунок 4" descr="hello_html_30cb09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700808"/>
            <a:ext cx="2679922" cy="3528392"/>
          </a:xfrm>
          <a:prstGeom prst="rect">
            <a:avLst/>
          </a:prstGeom>
        </p:spPr>
      </p:pic>
      <p:pic>
        <p:nvPicPr>
          <p:cNvPr id="6" name="Рисунок 5" descr="ZSj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5157192"/>
            <a:ext cx="2669282" cy="1345318"/>
          </a:xfrm>
          <a:prstGeom prst="rect">
            <a:avLst/>
          </a:prstGeom>
        </p:spPr>
      </p:pic>
    </p:spTree>
  </p:cSld>
  <p:clrMapOvr>
    <a:masterClrMapping/>
  </p:clrMapOvr>
  <p:transition advTm="10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178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Этикет для дошкольников «Правила поведения на улице  для детей 5 – 6 лет»</vt:lpstr>
      <vt:lpstr>Презентация PowerPoint</vt:lpstr>
      <vt:lpstr>Задачи:</vt:lpstr>
      <vt:lpstr>Презентация PowerPoint</vt:lpstr>
      <vt:lpstr>Правила поведения на улице</vt:lpstr>
      <vt:lpstr>! Запрещено ходить по газонам, рвать цветы с клумб</vt:lpstr>
      <vt:lpstr>! Ходить на тротуаре по правой стороне  ! Соблюдать правила дорожного   движения</vt:lpstr>
      <vt:lpstr>! Не играть возле проезжей части !  Не останавливаться посередине дороги  </vt:lpstr>
      <vt:lpstr> ! Не разговаривать с незнакомцами  ! Здороваться со знакомыми</vt:lpstr>
      <vt:lpstr>! Нельзя на прогулке убегать далеко от родителей или прятаться в оживленных  местах</vt:lpstr>
      <vt:lpstr>! Неприлично показывать на людей пальцем и вслух обсуждать их внешность</vt:lpstr>
      <vt:lpstr>Литература по этикету для дошкольников</vt:lpstr>
      <vt:lpstr>Эффективность воспитания этикетных норм дошкольников во многом зависит от согласованной работы дошкольного  учреждения и семьи. Приучайте детей с раннего возраста соблюдать правила поведения на улице и на ДОРОГЕ!  И не забывайте, что личный пример – самая доходчивая форма обучения!!!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</dc:creator>
  <cp:lastModifiedBy>Adm</cp:lastModifiedBy>
  <cp:revision>40</cp:revision>
  <dcterms:created xsi:type="dcterms:W3CDTF">2020-04-21T08:43:56Z</dcterms:created>
  <dcterms:modified xsi:type="dcterms:W3CDTF">2020-05-15T07:29:22Z</dcterms:modified>
</cp:coreProperties>
</file>