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57" r:id="rId13"/>
    <p:sldId id="268" r:id="rId14"/>
    <p:sldId id="269" r:id="rId15"/>
    <p:sldId id="270" r:id="rId16"/>
    <p:sldId id="271" r:id="rId17"/>
    <p:sldId id="275" r:id="rId18"/>
    <p:sldId id="273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C3C0-1282-4BBE-A9E5-17F8E669E77A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1690-6C64-4715-AAE0-79548420D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tici.narod.ru/foto_max/solovey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ptici.narod.ru/foto_max/pevchy_droz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«Птицы - наши друзья»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для детей второй младшей группы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428604"/>
            <a:ext cx="7143800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детский сад № 162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643446"/>
            <a:ext cx="7000924" cy="1143008"/>
          </a:xfrm>
        </p:spPr>
        <p:txBody>
          <a:bodyPr>
            <a:normAutofit fontScale="92500"/>
          </a:bodyPr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Подготовили воспитатели второй младшей группы Лучик»: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Беляева Ольга Алексеевна</a:t>
            </a:r>
          </a:p>
          <a:p>
            <a:pPr algn="r" eaLnBrk="1" hangingPunct="1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Цыбульская Оксана Михайловна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072206"/>
            <a:ext cx="1379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Тверь 2020</a:t>
            </a:r>
            <a:endParaRPr lang="ru-RU" sz="20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00232" y="1357298"/>
            <a:ext cx="5500726" cy="2143140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Распушили перышки,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Нежатся на солнышке.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Вот на ветках, посмотри,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красных майках…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214818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Отгадка</a:t>
            </a:r>
            <a:endParaRPr lang="ru-RU" sz="3600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/>
          <a:srcRect l="6342" t="5264" r="3277" b="3488"/>
          <a:stretch>
            <a:fillRect/>
          </a:stretch>
        </p:blipFill>
        <p:spPr>
          <a:xfrm>
            <a:off x="2714612" y="1285860"/>
            <a:ext cx="4071966" cy="3714776"/>
          </a:xfrm>
        </p:spPr>
      </p:pic>
      <p:sp>
        <p:nvSpPr>
          <p:cNvPr id="5" name="TextBox 4"/>
          <p:cNvSpPr txBox="1"/>
          <p:nvPr/>
        </p:nvSpPr>
        <p:spPr>
          <a:xfrm>
            <a:off x="3428992" y="521495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35729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 4 лишний»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презентации птицы наши друзья\inner-mongolia-black-sunflower-seeds-for-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1571636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H:\презентации птицы наши друзья\kak-vinimat-chervej-iz-zem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143116"/>
            <a:ext cx="1998009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9" name="Picture 5" descr="H:\презентации птицы наши друзья\867bc83d-d682-11e7-839f-e03f4944cf1e_57842e15-f69e-11e7-83a5-e03f4944cf1e-800x8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143116"/>
            <a:ext cx="1500198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0" name="Picture 6" descr="H:\презентации птицы наши друзья\High-Quality-Wheat-Grain-from-Ukraine-Who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143116"/>
            <a:ext cx="1500198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43042" y="4143380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не едят птицы?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Объясни свой выбор.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21442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3709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Игровое упражнение "Скажи наоборот"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,- 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357430"/>
            <a:ext cx="6643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Аист большой, а соловей - ...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аиста длинная шея, а у кукушки - ...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Аист белый, а грач - ...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орла крылья большие, а у воробья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1857364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«Скажи наоборот»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2" y="1029950"/>
            <a:ext cx="7704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«Улетает - не улетает».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называет какую-нибудь  птицу (воробей, голубь, сорока, ворона, синица, галка, чайка, скворец, журавль, ласточка  ..), а ребёнок отвечает – улетает она на зиму или нет. 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2" y="1029950"/>
            <a:ext cx="738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Найди отличия.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1.liveinternet.ru/images/attach/c/7/94/338/94338249_large_17.jpg"/>
          <p:cNvPicPr/>
          <p:nvPr/>
        </p:nvPicPr>
        <p:blipFill>
          <a:blip r:embed="rId3" cstate="print"/>
          <a:srcRect l="16634" t="16208" r="12293" b="50128"/>
          <a:stretch>
            <a:fillRect/>
          </a:stretch>
        </p:blipFill>
        <p:spPr bwMode="auto">
          <a:xfrm>
            <a:off x="642910" y="1928802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7/94/338/94338249_large_17.jpg"/>
          <p:cNvPicPr/>
          <p:nvPr/>
        </p:nvPicPr>
        <p:blipFill>
          <a:blip r:embed="rId3" cstate="print"/>
          <a:srcRect l="15122" t="56252" r="12419" b="9846"/>
          <a:stretch>
            <a:fillRect/>
          </a:stretch>
        </p:blipFill>
        <p:spPr bwMode="auto">
          <a:xfrm>
            <a:off x="4857752" y="1928802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2" y="1029950"/>
            <a:ext cx="738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Найди отличия.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mg.labirint.ru/rcimg/31d35697109498ede9356a1bcf9e29a8/1920x1080/comments_pic/1416/3_963d82f6a8c13e32684d1427685e5ec1_1397584130.jpg?1397584181"/>
          <p:cNvPicPr/>
          <p:nvPr/>
        </p:nvPicPr>
        <p:blipFill>
          <a:blip r:embed="rId3" cstate="print"/>
          <a:srcRect l="2336" t="54509" r="4205" b="4713"/>
          <a:stretch>
            <a:fillRect/>
          </a:stretch>
        </p:blipFill>
        <p:spPr bwMode="auto">
          <a:xfrm>
            <a:off x="857224" y="1928802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.labirint.ru/rcimg/31d35697109498ede9356a1bcf9e29a8/1920x1080/comments_pic/1416/3_963d82f6a8c13e32684d1427685e5ec1_1397584130.jpg?1397584181"/>
          <p:cNvPicPr/>
          <p:nvPr/>
        </p:nvPicPr>
        <p:blipFill>
          <a:blip r:embed="rId3" cstate="print"/>
          <a:srcRect l="2336" t="2742" r="5936" b="53677"/>
          <a:stretch>
            <a:fillRect/>
          </a:stretch>
        </p:blipFill>
        <p:spPr bwMode="auto">
          <a:xfrm>
            <a:off x="4929190" y="1857364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2" y="1029950"/>
            <a:ext cx="738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Интересные факты о птицах.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85736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большая птица в мире -  африканский страус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ur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000"/>
          <a:stretch>
            <a:fillRect/>
          </a:stretch>
        </p:blipFill>
        <p:spPr bwMode="auto">
          <a:xfrm>
            <a:off x="4929190" y="1643050"/>
            <a:ext cx="3636033" cy="2000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378619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Самые маленькие в мире птицы – королёк, колибри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3" descr="королёк..jpg"/>
          <p:cNvPicPr>
            <a:picLocks noChangeAspect="1"/>
          </p:cNvPicPr>
          <p:nvPr/>
        </p:nvPicPr>
        <p:blipFill>
          <a:blip r:embed="rId4" cstate="print"/>
          <a:srcRect r="13159"/>
          <a:stretch>
            <a:fillRect/>
          </a:stretch>
        </p:blipFill>
        <p:spPr>
          <a:xfrm>
            <a:off x="714348" y="2786058"/>
            <a:ext cx="1785950" cy="1785950"/>
          </a:xfrm>
          <a:prstGeom prst="rect">
            <a:avLst/>
          </a:prstGeom>
        </p:spPr>
      </p:pic>
      <p:pic>
        <p:nvPicPr>
          <p:cNvPr id="12" name="Рисунок 11" descr="колибр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2786058"/>
            <a:ext cx="1602938" cy="17781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42976" y="4786322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Самыми распространенными птицами на планете являются куры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5643578"/>
            <a:ext cx="319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мире известно 6 видов ядовитых птиц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643050"/>
            <a:ext cx="4000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Разве можно забывать: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Улететь могли,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остались зимовать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Заодно с людьми.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Приучите птиц в мороз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своему окну,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 без песен не пришлось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Нам встречать весну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3"/>
          <a:srcRect l="2318" t="10335" r="2656" b="4914"/>
          <a:stretch>
            <a:fillRect/>
          </a:stretch>
        </p:blipFill>
        <p:spPr bwMode="auto">
          <a:xfrm>
            <a:off x="5357818" y="2000240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2" y="1029950"/>
            <a:ext cx="738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Наша забота о птицах.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Microsoft PC\Desktop\IMG_20200518_181534.jpg"/>
          <p:cNvPicPr>
            <a:picLocks noChangeAspect="1" noChangeArrowheads="1"/>
          </p:cNvPicPr>
          <p:nvPr/>
        </p:nvPicPr>
        <p:blipFill>
          <a:blip r:embed="rId3" cstate="print"/>
          <a:srcRect l="10544" t="9202" r="15648" b="36904"/>
          <a:stretch>
            <a:fillRect/>
          </a:stretch>
        </p:blipFill>
        <p:spPr bwMode="auto">
          <a:xfrm>
            <a:off x="500034" y="1643049"/>
            <a:ext cx="3000422" cy="2928959"/>
          </a:xfrm>
          <a:prstGeom prst="rect">
            <a:avLst/>
          </a:prstGeom>
          <a:noFill/>
        </p:spPr>
      </p:pic>
      <p:pic>
        <p:nvPicPr>
          <p:cNvPr id="26627" name="Picture 3" descr="C:\Users\Microsoft PC\Desktop\IMG_20200518_181429.jpg"/>
          <p:cNvPicPr>
            <a:picLocks noChangeAspect="1" noChangeArrowheads="1"/>
          </p:cNvPicPr>
          <p:nvPr/>
        </p:nvPicPr>
        <p:blipFill>
          <a:blip r:embed="rId4" cstate="print"/>
          <a:srcRect l="1890" t="18381" b="10924"/>
          <a:stretch>
            <a:fillRect/>
          </a:stretch>
        </p:blipFill>
        <p:spPr bwMode="auto">
          <a:xfrm>
            <a:off x="3786182" y="1643050"/>
            <a:ext cx="2136318" cy="20579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492919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Ждем весной скворцов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557214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Птичья столовая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Microsoft PC\Desktop\IMG_20200520_132342.jpg"/>
          <p:cNvPicPr/>
          <p:nvPr/>
        </p:nvPicPr>
        <p:blipFill>
          <a:blip r:embed="rId5" cstate="print"/>
          <a:srcRect t="24101" b="4796"/>
          <a:stretch>
            <a:fillRect/>
          </a:stretch>
        </p:blipFill>
        <p:spPr bwMode="auto">
          <a:xfrm>
            <a:off x="5715008" y="3071810"/>
            <a:ext cx="3000396" cy="222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858180" cy="14398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актуализация знаний детей о птицах, формирование бережного отношения к пернатым.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357290" y="2428868"/>
            <a:ext cx="7215238" cy="378621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умения узнавать птиц по описанию;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навыки отличать птиц от других животных, выделять их характерные черты;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Систематизировать знания детей о том, чем питаются птицы;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познавательную активность детей.;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птицам.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5" descr="павлин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2428868"/>
            <a:ext cx="6143637" cy="3803658"/>
          </a:xfrm>
        </p:spPr>
      </p:pic>
      <p:sp>
        <p:nvSpPr>
          <p:cNvPr id="14" name="Прямоугольник 13"/>
          <p:cNvSpPr/>
          <p:nvPr/>
        </p:nvSpPr>
        <p:spPr>
          <a:xfrm>
            <a:off x="285720" y="1357298"/>
            <a:ext cx="84998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285860"/>
            <a:ext cx="738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Что должны знать дети 3 – 4 лет о птицах.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214554"/>
            <a:ext cx="664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Отличительные признаки (клюв, крылья, две лапки).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Места обитания (гнездо, дупло).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пищи птиц (ягоды, зёрна, крошки и т.д.)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Домашние птицы (курица, гусь, индюк).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человек заботится о птицах.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4286256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Опережающее развитие.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Перелётные и зимующие (осёдлые) птицы.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643050"/>
            <a:ext cx="3643338" cy="4525963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Весна – время года, когда вся природа просыпается ото сна, оживают растения и начинается птичий переполох. Тут и там все птицы усердно работают, щебечут, скачут. Давайте узнаем о птицах больше.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Соловей обыкновенный (Luscinia luscinia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2587308" cy="2319337"/>
          </a:xfrm>
          <a:prstGeom prst="rect">
            <a:avLst/>
          </a:prstGeom>
          <a:noFill/>
        </p:spPr>
      </p:pic>
      <p:pic>
        <p:nvPicPr>
          <p:cNvPr id="5" name="Picture 4" descr="Большой пестрый дятел (Dendrocopos major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786058"/>
            <a:ext cx="1981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Чем птицы отличаются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других животных?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покрыто перьями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 умеют летать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птиц есть клюв и две ноги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 птиц нет зубов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Microsoft\Desktop\14841154.png"/>
          <p:cNvPicPr>
            <a:picLocks noChangeAspect="1" noChangeArrowheads="1"/>
          </p:cNvPicPr>
          <p:nvPr/>
        </p:nvPicPr>
        <p:blipFill>
          <a:blip r:embed="rId3" cstate="print"/>
          <a:srcRect l="39861" r="7440" b="56536"/>
          <a:stretch>
            <a:fillRect/>
          </a:stretch>
        </p:blipFill>
        <p:spPr bwMode="auto">
          <a:xfrm>
            <a:off x="6786578" y="1928802"/>
            <a:ext cx="2143172" cy="1842576"/>
          </a:xfrm>
          <a:prstGeom prst="rect">
            <a:avLst/>
          </a:prstGeom>
          <a:noFill/>
        </p:spPr>
      </p:pic>
      <p:pic>
        <p:nvPicPr>
          <p:cNvPr id="7" name="Picture 4" descr="Певчий дрозд (Turdus philomelos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000240"/>
            <a:ext cx="196664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про птиц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143116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синие крылья она так зовется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холод, и в зной ей так звонко поется.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рубашечке желтой и впрямь невеличка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же ее назовешь ты?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5000636"/>
            <a:ext cx="407196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Отгадка</a:t>
            </a:r>
            <a:endParaRPr lang="ru-RU" sz="3600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cer\Downloads\синица с шишками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214422"/>
            <a:ext cx="5234924" cy="38006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535782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714488"/>
            <a:ext cx="4643470" cy="2062103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Повадкой - вороватая,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Крикунья, хрипловатая.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Известная персона,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это…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286256"/>
            <a:ext cx="328614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Отгадка</a:t>
            </a:r>
            <a:endParaRPr lang="ru-RU" sz="3600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3"/>
          <a:srcRect l="9152" t="9491" r="7464" b="6447"/>
          <a:stretch>
            <a:fillRect/>
          </a:stretch>
        </p:blipFill>
        <p:spPr>
          <a:xfrm>
            <a:off x="2500298" y="1428736"/>
            <a:ext cx="4251713" cy="3214710"/>
          </a:xfrm>
        </p:spPr>
      </p:pic>
      <p:sp>
        <p:nvSpPr>
          <p:cNvPr id="5" name="TextBox 4"/>
          <p:cNvSpPr txBox="1"/>
          <p:nvPr/>
        </p:nvSpPr>
        <p:spPr>
          <a:xfrm>
            <a:off x="3428992" y="521495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371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Wingdings</vt:lpstr>
      <vt:lpstr>Тема Office</vt:lpstr>
      <vt:lpstr>«Птицы - наши друзья» для детей второй младшей группы</vt:lpstr>
      <vt:lpstr>Цель:  актуализация знаний детей о птицах, формирование бережного отношения к пернатым.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друзья  -  ПТИЦЫ!</dc:title>
  <dc:creator>Анастасия</dc:creator>
  <cp:lastModifiedBy>1</cp:lastModifiedBy>
  <cp:revision>40</cp:revision>
  <dcterms:created xsi:type="dcterms:W3CDTF">2014-11-25T14:57:14Z</dcterms:created>
  <dcterms:modified xsi:type="dcterms:W3CDTF">2020-05-22T10:06:08Z</dcterms:modified>
</cp:coreProperties>
</file>