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>
      <p:cViewPr varScale="1">
        <p:scale>
          <a:sx n="100" d="100"/>
          <a:sy n="100" d="100"/>
        </p:scale>
        <p:origin x="5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B72B-7D41-47C6-864C-6E34A061AEB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0B8F-2D79-4FB6-89C8-33C52BAEC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96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B72B-7D41-47C6-864C-6E34A061AEB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0B8F-2D79-4FB6-89C8-33C52BAEC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2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B72B-7D41-47C6-864C-6E34A061AEB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0B8F-2D79-4FB6-89C8-33C52BAEC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6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B72B-7D41-47C6-864C-6E34A061AEB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0B8F-2D79-4FB6-89C8-33C52BAEC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8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B72B-7D41-47C6-864C-6E34A061AEB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0B8F-2D79-4FB6-89C8-33C52BAEC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9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B72B-7D41-47C6-864C-6E34A061AEB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0B8F-2D79-4FB6-89C8-33C52BAEC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0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B72B-7D41-47C6-864C-6E34A061AEB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0B8F-2D79-4FB6-89C8-33C52BAEC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3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B72B-7D41-47C6-864C-6E34A061AEB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0B8F-2D79-4FB6-89C8-33C52BAEC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1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B72B-7D41-47C6-864C-6E34A061AEB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0B8F-2D79-4FB6-89C8-33C52BAEC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00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B72B-7D41-47C6-864C-6E34A061AEB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0B8F-2D79-4FB6-89C8-33C52BAEC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3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B72B-7D41-47C6-864C-6E34A061AEB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0B8F-2D79-4FB6-89C8-33C52BAEC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6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B72B-7D41-47C6-864C-6E34A061AEB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0B8F-2D79-4FB6-89C8-33C52BAEC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0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этикет\b75a7da20587fc2c721cb49bcce21f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76"/>
            <a:ext cx="9154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6493" y="1087034"/>
            <a:ext cx="5399644" cy="27991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</a:t>
            </a: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ЭТИКЕТ для детей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4-5 лет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этикет\orig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68143" y="168879"/>
            <a:ext cx="2986549" cy="22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6192" y="-5176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Муниципальное  бюджетное  дошкольное образовательное  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учреждение детский сад № 162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071" y="5576985"/>
            <a:ext cx="83303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подготовил Воспитатель</a:t>
            </a:r>
          </a:p>
          <a:p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средней группы:</a:t>
            </a:r>
          </a:p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Чернова ю. и.</a:t>
            </a:r>
          </a:p>
          <a:p>
            <a:pPr algn="ctr"/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Тверь</a:t>
            </a:r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2020 </a:t>
            </a:r>
            <a:r>
              <a:rPr lang="ru-RU" sz="14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</a:t>
            </a:r>
            <a:r>
              <a:rPr lang="ru-RU" sz="20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6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этикет\unname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3319" y="708071"/>
            <a:ext cx="53925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Когда нас бранят за шалости,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Мы говорим «прости…..»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2873" y="1126593"/>
            <a:ext cx="2841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(пожалуйста)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7278" y="2475796"/>
            <a:ext cx="51882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 ложимся спать,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не забудем мы сказать?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7213" y="2882432"/>
            <a:ext cx="37306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(спокойной ночи)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395" y="4365104"/>
            <a:ext cx="77198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 мы расстаемся до нового свиданья,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слово скажем? Конечно….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92873" y="5425953"/>
            <a:ext cx="31072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 до свидания)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47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этикет\unname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74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этикет\ori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"/>
            <a:ext cx="2300568" cy="23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123728" y="-18174"/>
            <a:ext cx="6768752" cy="24390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0080" y="266751"/>
            <a:ext cx="64124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вы молодцы! Справились со всеми заданиями! 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надеюсь вы запомнили правила семейного этикета и всегда б</a:t>
            </a:r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удете их соблюдать!</a:t>
            </a:r>
            <a:endParaRPr lang="ru-RU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924944"/>
            <a:ext cx="55099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Перед тем, как нам расстаться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И уйти </a:t>
            </a:r>
            <a:r>
              <a:rPr lang="ru-RU" sz="2800" b="1" i="1" dirty="0" smtClean="0">
                <a:solidFill>
                  <a:schemeClr val="bg1"/>
                </a:solidFill>
              </a:rPr>
              <a:t>всем </a:t>
            </a:r>
            <a:r>
              <a:rPr lang="ru-RU" sz="2800" b="1" i="1" dirty="0">
                <a:solidFill>
                  <a:schemeClr val="bg1"/>
                </a:solidFill>
              </a:rPr>
              <a:t>по домам,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Хочется мне попрощаться ,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Пожелав при этом вам,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Чтобы добрыми вы были,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Слов волшебных не забыли!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И скажу вам на прощанье-</a:t>
            </a:r>
          </a:p>
          <a:p>
            <a:pPr algn="ctr"/>
            <a:r>
              <a:rPr lang="ru-RU" sz="2800" b="1" i="1" dirty="0">
                <a:solidFill>
                  <a:schemeClr val="bg1"/>
                </a:solidFill>
              </a:rPr>
              <a:t>Не скучайте, до свиданья!</a:t>
            </a:r>
          </a:p>
        </p:txBody>
      </p:sp>
    </p:spTree>
    <p:extLst>
      <p:ext uri="{BB962C8B-B14F-4D97-AF65-F5344CB8AC3E}">
        <p14:creationId xmlns:p14="http://schemas.microsoft.com/office/powerpoint/2010/main" val="14576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этикет\unname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74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этикет\orig (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-57357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5400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 свидания!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87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этикет\unnamed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59"/>
            <a:ext cx="9144000" cy="68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569243"/>
            <a:ext cx="7992888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Цель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: 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закрепление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з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наний о семейном этикете.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Задачи: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-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расширить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знания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о нормах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поведения в семье и формировать желание  выполнять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их;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-  воспитывать дружеское, уважительное и заботливое отношение в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семье;    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- п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родолжить формировать нравственные качества- скромность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, вежливость,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Calibri"/>
                <a:cs typeface="Times New Roman"/>
              </a:rPr>
              <a:t>добропорядочность.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68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этикет\unname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823" cy="690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этикет\ori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408"/>
            <a:ext cx="2300568" cy="23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63215" y="3833106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915816" y="260648"/>
            <a:ext cx="5760639" cy="25922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37279" y="476672"/>
            <a:ext cx="4320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Здравствуйте,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ребята!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295" y="3844498"/>
            <a:ext cx="86060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Давайте сегодня поговорим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вами об этикете!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58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этикет\unname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-18497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3401" y="0"/>
            <a:ext cx="61926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такое «этикет»?</a:t>
            </a:r>
            <a:endParaRPr lang="ru-RU" sz="4000" b="1" cap="none" spc="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4013257"/>
            <a:ext cx="50003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такое «семейный этикет»? </a:t>
            </a:r>
            <a:endParaRPr lang="ru-RU" sz="4000" b="1" cap="none" spc="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3161" y="5341779"/>
            <a:ext cx="601036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нормы и правила поведения </a:t>
            </a: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юдей в семье!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20688"/>
            <a:ext cx="55088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Что такое этикет –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Знать должны мы с детских лет.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Это – нормы поведения: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Как ходить на День рождения?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Как знакомиться? Как есть?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Как звонить? Как встать? Как сесть?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Как здороваться со взрослым?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Много разных есть вопросов.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 на них даёт ответ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Этот самый этикет.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этикет\unname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01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этикет\тиотд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9" y="67770"/>
            <a:ext cx="2714065" cy="314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этикет\orig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987824" y="1576192"/>
            <a:ext cx="1690700" cy="16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3243820" y="8873"/>
            <a:ext cx="5785098" cy="16314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32657"/>
            <a:ext cx="50292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Ребята, запомните </a:t>
            </a:r>
          </a:p>
          <a:p>
            <a:pPr algn="ctr"/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эти правила!</a:t>
            </a:r>
            <a:endParaRPr lang="ru-RU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20" y="3672444"/>
            <a:ext cx="3034595" cy="302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206"/>
          <a:stretch/>
        </p:blipFill>
        <p:spPr bwMode="auto">
          <a:xfrm>
            <a:off x="87558" y="3442036"/>
            <a:ext cx="2794373" cy="34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User\Desktop\этикет\ма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42" y="1946649"/>
            <a:ext cx="2472730" cy="46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этикет\unname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1" y="-15102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этикет\hello_html_m4cb761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" r="47299" b="4455"/>
          <a:stretch/>
        </p:blipFill>
        <p:spPr bwMode="auto">
          <a:xfrm>
            <a:off x="1" y="106465"/>
            <a:ext cx="2699792" cy="333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этикет\ысвмывмаи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98" y="106466"/>
            <a:ext cx="2858328" cy="34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этикет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87" y="0"/>
            <a:ext cx="3079909" cy="255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этикет\unnamed (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/>
          <a:stretch/>
        </p:blipFill>
        <p:spPr bwMode="auto">
          <a:xfrm>
            <a:off x="107504" y="3675614"/>
            <a:ext cx="2941588" cy="297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/>
          <a:stretch/>
        </p:blipFill>
        <p:spPr bwMode="auto">
          <a:xfrm>
            <a:off x="5763456" y="4054796"/>
            <a:ext cx="3340283" cy="262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esktop\этикет\всвс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2333974" cy="211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этикет\unname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1" y="-15102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548" y="404664"/>
            <a:ext cx="3528392" cy="1944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 старшим родственникам нужно обращаться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уважительно: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не грубить, не дерзить, не подрывать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авторитет 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главы семьи.   Ругаться, кричать на членов  семьи нельзя.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404664"/>
            <a:ext cx="3672408" cy="18691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Важно уважать труд членов семьи, будь то готовка еды, уборка по дому или совместные игры.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84984"/>
            <a:ext cx="1800200" cy="2736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Ябедничать  или «докладывать» на брата или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сестру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некрасиво.</a:t>
            </a:r>
          </a:p>
        </p:txBody>
      </p:sp>
      <p:pic>
        <p:nvPicPr>
          <p:cNvPr id="1027" name="Picture 3" descr="C:\Users\User\Desktop\этикет\71a3006921e50bebb842e536ffd1eab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2273780"/>
            <a:ext cx="5832648" cy="445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этикет\unname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5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этикет\ori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1259" y="-40933"/>
            <a:ext cx="1690700" cy="16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2278329" y="141510"/>
            <a:ext cx="6264696" cy="18585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Ребята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теперь выполните </a:t>
            </a:r>
          </a:p>
          <a:p>
            <a:pPr algn="ctr"/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моё  задание: продолжите </a:t>
            </a:r>
          </a:p>
          <a:p>
            <a:pPr algn="ctr"/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пословицы про семью.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8292" y="2259449"/>
            <a:ext cx="49437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гостях хорошо……</a:t>
            </a:r>
            <a:endParaRPr lang="ru-RU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7435" y="2511475"/>
            <a:ext cx="35823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дома лучше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501" y="3717032"/>
            <a:ext cx="55627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 семья вместе….</a:t>
            </a:r>
            <a:endParaRPr lang="ru-RU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7749" y="4250139"/>
            <a:ext cx="48360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и ду</a:t>
            </a: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 на месте</a:t>
            </a:r>
            <a:endParaRPr lang="ru-RU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6006" y="5589240"/>
            <a:ext cx="30260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Мой дом-…</a:t>
            </a:r>
            <a:endParaRPr lang="ru-RU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08689" y="5897016"/>
            <a:ext cx="35028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оя крепость</a:t>
            </a:r>
            <a:endParaRPr lang="ru-RU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86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этикет\unname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этикет\ori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1259" y="-40933"/>
            <a:ext cx="1690700" cy="16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907704" y="0"/>
            <a:ext cx="6768751" cy="22768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68250"/>
            <a:ext cx="688696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теперь я проверю, хорошо ли вы запомнили правила этикета. Отгадайте мои загадки:</a:t>
            </a:r>
            <a:endParaRPr lang="ru-RU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241" y="2708920"/>
            <a:ext cx="510325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 вернёмся в дом, </a:t>
            </a:r>
          </a:p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каждый нам знаком,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сказать мы не забудем,</a:t>
            </a:r>
          </a:p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вежливыми будем?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79" y="4050988"/>
            <a:ext cx="31505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(Здравствуйте)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2237" y="5445224"/>
            <a:ext cx="456926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мы скажем бабушке</a:t>
            </a:r>
          </a:p>
          <a:p>
            <a:pPr algn="ctr"/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вкусные оладушки?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92965" y="5825683"/>
            <a:ext cx="2135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(Спасибо)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60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431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41</cp:revision>
  <dcterms:created xsi:type="dcterms:W3CDTF">2020-05-12T10:56:38Z</dcterms:created>
  <dcterms:modified xsi:type="dcterms:W3CDTF">2020-05-15T08:49:56Z</dcterms:modified>
</cp:coreProperties>
</file>