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3" r:id="rId5"/>
    <p:sldId id="261" r:id="rId6"/>
    <p:sldId id="274" r:id="rId7"/>
    <p:sldId id="275" r:id="rId8"/>
    <p:sldId id="276" r:id="rId9"/>
    <p:sldId id="277" r:id="rId10"/>
    <p:sldId id="278" r:id="rId11"/>
    <p:sldId id="279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тский сад" initials="дс" lastIdx="1" clrIdx="0">
    <p:extLst>
      <p:ext uri="{19B8F6BF-5375-455C-9EA6-DF929625EA0E}">
        <p15:presenceInfo xmlns:p15="http://schemas.microsoft.com/office/powerpoint/2012/main" xmlns="" userId="детский сад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5CB"/>
    <a:srgbClr val="990099"/>
    <a:srgbClr val="CC0000"/>
    <a:srgbClr val="D6009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1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09A6-40FF-4DD3-8C60-33B2D8C0291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AC6C-2F0D-4E56-AAA7-B87F39340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7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09A6-40FF-4DD3-8C60-33B2D8C0291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AC6C-2F0D-4E56-AAA7-B87F39340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0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09A6-40FF-4DD3-8C60-33B2D8C0291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AC6C-2F0D-4E56-AAA7-B87F39340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0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09A6-40FF-4DD3-8C60-33B2D8C0291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AC6C-2F0D-4E56-AAA7-B87F39340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0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09A6-40FF-4DD3-8C60-33B2D8C0291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AC6C-2F0D-4E56-AAA7-B87F39340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6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09A6-40FF-4DD3-8C60-33B2D8C0291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AC6C-2F0D-4E56-AAA7-B87F39340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23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09A6-40FF-4DD3-8C60-33B2D8C0291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AC6C-2F0D-4E56-AAA7-B87F39340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1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09A6-40FF-4DD3-8C60-33B2D8C0291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AC6C-2F0D-4E56-AAA7-B87F39340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99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09A6-40FF-4DD3-8C60-33B2D8C0291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AC6C-2F0D-4E56-AAA7-B87F39340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5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09A6-40FF-4DD3-8C60-33B2D8C0291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AC6C-2F0D-4E56-AAA7-B87F39340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3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09A6-40FF-4DD3-8C60-33B2D8C0291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AC6C-2F0D-4E56-AAA7-B87F39340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7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E09A6-40FF-4DD3-8C60-33B2D8C0291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3AC6C-2F0D-4E56-AAA7-B87F39340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3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2116" y="216568"/>
            <a:ext cx="7338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дошкольное образовательное учреждение </a:t>
            </a:r>
          </a:p>
          <a:p>
            <a:r>
              <a:rPr lang="ru-RU" dirty="0" smtClean="0"/>
              <a:t>                                                 детский сад № 162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70221" y="2273968"/>
            <a:ext cx="890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Гостевой этикет для дошкольников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6500" y="4862109"/>
            <a:ext cx="4951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 воспитатели  группы «Незабудки»</a:t>
            </a:r>
          </a:p>
          <a:p>
            <a:r>
              <a:rPr lang="ru-RU" dirty="0"/>
              <a:t>Лощенко Нина Ивановна</a:t>
            </a:r>
          </a:p>
          <a:p>
            <a:r>
              <a:rPr lang="ru-RU" dirty="0" smtClean="0"/>
              <a:t>Барыбина Мария Владимировна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2452" y="2801081"/>
            <a:ext cx="88270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«Правила поведения в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гостях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детей 6-7 лет»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8015" y="6276109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2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2"/>
            <a:ext cx="12192000" cy="6955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759" y="1506955"/>
            <a:ext cx="34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Говорить спокойно без крика</a:t>
            </a:r>
            <a:endParaRPr lang="ru-RU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8568" y="1506955"/>
            <a:ext cx="356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Нельзя </a:t>
            </a:r>
            <a:r>
              <a:rPr lang="ru-RU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перебивать взрослых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87" y="1868644"/>
            <a:ext cx="3554754" cy="24365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7200" y="3035367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ельзя </a:t>
            </a:r>
            <a:r>
              <a:rPr lang="ru-RU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обижать других </a:t>
            </a:r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детей и отбирать игрушки </a:t>
            </a:r>
            <a:endParaRPr lang="ru-RU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62" y="3788562"/>
            <a:ext cx="2885574" cy="293847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9887" y="276999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</a:rPr>
              <a:t>Правило</a:t>
            </a:r>
            <a:r>
              <a:rPr lang="ru-RU" dirty="0"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</a:rPr>
              <a:t>№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5: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39403" y="461665"/>
            <a:ext cx="58869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НЕОБХОДИМО ВЕСТИ СЕБЯ ТАКТИЧНО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8" y="1929395"/>
            <a:ext cx="3300663" cy="24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9828" y="1981568"/>
            <a:ext cx="43794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гостях невежливо долго </a:t>
            </a:r>
            <a:r>
              <a:rPr 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засиживаться. Уходить </a:t>
            </a:r>
            <a:r>
              <a:rPr lang="ru-RU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нужно вовремя, не забыв</a:t>
            </a:r>
          </a:p>
          <a:p>
            <a:r>
              <a:rPr lang="ru-RU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попрощаться с хозяевами и поблагодарить за оказанный </a:t>
            </a:r>
            <a:r>
              <a:rPr 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прием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https://ds02.infourok.ru/uploads/ex/09d1/0002b568-200d9c8a/hello_html_4e46975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68" y="1447799"/>
            <a:ext cx="33337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50097" y="461665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</a:rPr>
              <a:t>Правило</a:t>
            </a:r>
            <a:r>
              <a:rPr lang="ru-RU" dirty="0"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</a:rPr>
              <a:t>№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6: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94513" y="461665"/>
            <a:ext cx="64484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НЕОБХОДИМО ВОВРЕМЯ УХОДИТЬ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2" name="Picture 4" descr="http://img1.liveinternet.ru/images/attach/c/10/126/870/126870773_0_70afa_a223f2ab_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14829" y="3320396"/>
            <a:ext cx="2527953" cy="252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1706" y="96488"/>
            <a:ext cx="9920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                     Проверь себя.</a:t>
            </a:r>
          </a:p>
          <a:p>
            <a:r>
              <a:rPr lang="ru-RU" sz="4000" b="1" i="1" dirty="0" smtClean="0">
                <a:solidFill>
                  <a:srgbClr val="7030A0"/>
                </a:solidFill>
              </a:rPr>
              <a:t>Знаешь ли ты правила этикета?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634" y="1274091"/>
            <a:ext cx="45993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«Культурные ребята»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4C05CB"/>
                </a:solidFill>
              </a:rPr>
              <a:t>Когда нужно приглашать на день</a:t>
            </a:r>
          </a:p>
          <a:p>
            <a:r>
              <a:rPr lang="ru-RU" sz="2400" b="1" i="1" dirty="0" smtClean="0">
                <a:solidFill>
                  <a:srgbClr val="4C05CB"/>
                </a:solidFill>
              </a:rPr>
              <a:t>рождения: за несколько часов до </a:t>
            </a:r>
          </a:p>
          <a:p>
            <a:r>
              <a:rPr lang="ru-RU" sz="2400" b="1" i="1" dirty="0" smtClean="0">
                <a:solidFill>
                  <a:srgbClr val="4C05CB"/>
                </a:solidFill>
              </a:rPr>
              <a:t>празднования или заранее?</a:t>
            </a:r>
          </a:p>
          <a:p>
            <a:endParaRPr lang="ru-RU" sz="2400" b="1" i="1" dirty="0" smtClean="0">
              <a:solidFill>
                <a:srgbClr val="4C05CB"/>
              </a:solidFill>
            </a:endParaRPr>
          </a:p>
          <a:p>
            <a:r>
              <a:rPr lang="ru-RU" sz="2400" b="1" i="1" dirty="0" smtClean="0">
                <a:solidFill>
                  <a:srgbClr val="4C05CB"/>
                </a:solidFill>
              </a:rPr>
              <a:t>2.   Какие нужно одевать вещи, если ты пришел в гости к другу  на день рождение?  </a:t>
            </a:r>
            <a:endParaRPr lang="ru-RU" sz="2400" b="1" i="1" dirty="0">
              <a:solidFill>
                <a:srgbClr val="4C05C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6474" y="1428451"/>
            <a:ext cx="62220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«Верные друзья»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4C05CB"/>
                </a:solidFill>
              </a:rPr>
              <a:t>Ты пришел в гости к другу. Нужно ли знать</a:t>
            </a:r>
          </a:p>
          <a:p>
            <a:r>
              <a:rPr lang="ru-RU" sz="2400" b="1" i="1" dirty="0">
                <a:solidFill>
                  <a:srgbClr val="4C05CB"/>
                </a:solidFill>
              </a:rPr>
              <a:t>и</a:t>
            </a:r>
            <a:r>
              <a:rPr lang="ru-RU" sz="2400" b="1" i="1" dirty="0" smtClean="0">
                <a:solidFill>
                  <a:srgbClr val="4C05CB"/>
                </a:solidFill>
              </a:rPr>
              <a:t>мена родителей друга? Объясни, почему?</a:t>
            </a:r>
          </a:p>
          <a:p>
            <a:endParaRPr lang="ru-RU" sz="2400" b="1" i="1" dirty="0" smtClean="0">
              <a:solidFill>
                <a:srgbClr val="4C05CB"/>
              </a:solidFill>
            </a:endParaRPr>
          </a:p>
          <a:p>
            <a:pPr marL="342900" indent="-342900">
              <a:buAutoNum type="arabicPeriod" startAt="2"/>
            </a:pPr>
            <a:r>
              <a:rPr lang="ru-RU" sz="2400" b="1" i="1" dirty="0" smtClean="0">
                <a:solidFill>
                  <a:srgbClr val="4C05CB"/>
                </a:solidFill>
              </a:rPr>
              <a:t>Можно ли шуметь в гостях, ломать и</a:t>
            </a:r>
          </a:p>
          <a:p>
            <a:r>
              <a:rPr lang="ru-RU" sz="2400" b="1" i="1" dirty="0">
                <a:solidFill>
                  <a:srgbClr val="4C05CB"/>
                </a:solidFill>
              </a:rPr>
              <a:t>р</a:t>
            </a:r>
            <a:r>
              <a:rPr lang="ru-RU" sz="2400" b="1" i="1" dirty="0" smtClean="0">
                <a:solidFill>
                  <a:srgbClr val="4C05CB"/>
                </a:solidFill>
              </a:rPr>
              <a:t>аскидывать игрушки?</a:t>
            </a:r>
          </a:p>
        </p:txBody>
      </p:sp>
      <p:pic>
        <p:nvPicPr>
          <p:cNvPr id="8198" name="Picture 6" descr="http://s3.rimg.info/5a9ce9db9a582651c2d61754ea9525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077" y="234596"/>
            <a:ext cx="754972" cy="10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un9-49.userapi.com/c848624/v848624094/1c2cc5/fJm3MSGiO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292" y="4303059"/>
            <a:ext cx="8510324" cy="2140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2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80" y="2644571"/>
            <a:ext cx="5266717" cy="3829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8894" y="996914"/>
            <a:ext cx="106142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4C05CB"/>
                </a:solidFill>
              </a:rPr>
              <a:t>Ходить в гости — это приятно. Но не забывайте: поход в гости не просто приятный, но крайне ответственный процесс. Правила этикета для </a:t>
            </a:r>
            <a:r>
              <a:rPr lang="ru-RU" sz="2000" b="1" dirty="0" smtClean="0">
                <a:solidFill>
                  <a:srgbClr val="4C05CB"/>
                </a:solidFill>
              </a:rPr>
              <a:t>детей представляют </a:t>
            </a:r>
            <a:r>
              <a:rPr lang="ru-RU" sz="2000" b="1" dirty="0">
                <a:solidFill>
                  <a:srgbClr val="4C05CB"/>
                </a:solidFill>
              </a:rPr>
              <a:t>собой правила поведения в обществе, со сверстниками, со старшими людьми, зная и соблюдая которые, ребенок не попадет в глупую, нелепую ситуацию. Он всегда будет знать, как вести себя, чтобы быть воспитанным и вежливым ребенком, а потом и взрослым </a:t>
            </a:r>
            <a:r>
              <a:rPr lang="ru-RU" sz="2000" b="1" dirty="0" smtClean="0">
                <a:solidFill>
                  <a:srgbClr val="4C05CB"/>
                </a:solidFill>
              </a:rPr>
              <a:t>человеком!</a:t>
            </a:r>
            <a:endParaRPr lang="ru-RU" sz="2000" b="1" dirty="0">
              <a:solidFill>
                <a:srgbClr val="4C05C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222" y="313782"/>
            <a:ext cx="43121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ПОВЕДЕНИЯ В ГОСТЯХ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62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-156410"/>
            <a:ext cx="12192000" cy="7014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281" y="324853"/>
            <a:ext cx="11516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C05CB"/>
                </a:solidFill>
              </a:rPr>
              <a:t>Литература по этикету для дошкольников «Хорошие манеры»</a:t>
            </a:r>
            <a:endParaRPr lang="ru-RU" sz="3200" b="1" dirty="0">
              <a:solidFill>
                <a:srgbClr val="4C05CB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9" y="1727830"/>
            <a:ext cx="2681416" cy="31778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96" y="1180983"/>
            <a:ext cx="2631665" cy="3175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9" y="1727830"/>
            <a:ext cx="2783380" cy="3175686"/>
          </a:xfrm>
          <a:prstGeom prst="rect">
            <a:avLst/>
          </a:prstGeom>
        </p:spPr>
      </p:pic>
      <p:pic>
        <p:nvPicPr>
          <p:cNvPr id="7" name="Picture 2" descr="https://estalsad99.edumsko.ru/uploads/34500/34491/section/734786/15218589.gif?154005739776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67" y="4655744"/>
            <a:ext cx="1801322" cy="18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1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410"/>
            <a:ext cx="12192000" cy="7014410"/>
          </a:xfrm>
          <a:prstGeom prst="rect">
            <a:avLst/>
          </a:prstGeom>
        </p:spPr>
      </p:pic>
      <p:pic>
        <p:nvPicPr>
          <p:cNvPr id="3074" name="Picture 2" descr="http://s7.uploads.ru/U6Zm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75" y="1528669"/>
            <a:ext cx="9054758" cy="10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pdb/1724502/3dd75430-e23a-4289-a64a-26252bf0d47c/ori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45" y="2743218"/>
            <a:ext cx="3689911" cy="333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4036"/>
            <a:ext cx="4158916" cy="277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43378" y="1393446"/>
            <a:ext cx="65235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Формирование  представления у детей  </a:t>
            </a:r>
          </a:p>
          <a:p>
            <a:r>
              <a:rPr lang="ru-RU" sz="2800" b="1" dirty="0" smtClean="0"/>
              <a:t>о правилах гостевого  этикета.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78" y="637294"/>
            <a:ext cx="3450817" cy="41814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9044" y="321117"/>
            <a:ext cx="1869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15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428 0.2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5182" y="783770"/>
            <a:ext cx="93124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Образовательные</a:t>
            </a:r>
            <a:r>
              <a:rPr lang="ru-RU" sz="2000" b="1" dirty="0"/>
              <a:t>: </a:t>
            </a:r>
            <a:endParaRPr lang="ru-RU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овладеть</a:t>
            </a:r>
            <a:r>
              <a:rPr lang="ru-RU" sz="2000" b="1" dirty="0"/>
              <a:t>  понятием «</a:t>
            </a:r>
            <a:r>
              <a:rPr lang="ru-RU" sz="2000" b="1" dirty="0" smtClean="0"/>
              <a:t>этикет»;</a:t>
            </a:r>
          </a:p>
          <a:p>
            <a:r>
              <a:rPr lang="ru-RU" sz="2000" b="1" i="1" dirty="0" smtClean="0"/>
              <a:t>Развивающие</a:t>
            </a:r>
            <a:r>
              <a:rPr lang="ru-RU" sz="2000" b="1" dirty="0"/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развивать  умения анализировать поступки и соотносить их со своими, делать выводы;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развивать речь, память, внимательность.</a:t>
            </a:r>
          </a:p>
          <a:p>
            <a:r>
              <a:rPr lang="ru-RU" sz="2000" b="1" i="1" dirty="0"/>
              <a:t>Воспитательные</a:t>
            </a:r>
            <a:r>
              <a:rPr lang="ru-RU" sz="2000" b="1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воспитывать и прививать тактичность, культуру поведения в обществе;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воспитывать чувство дружбы и товарищества.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85" y="3741894"/>
            <a:ext cx="7349835" cy="28113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74211" y="0"/>
            <a:ext cx="2513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Задачи: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04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386" y="1720839"/>
            <a:ext cx="733162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990099"/>
                </a:solidFill>
              </a:rPr>
              <a:t>Знать должны мы с детских лет.</a:t>
            </a:r>
          </a:p>
          <a:p>
            <a:r>
              <a:rPr lang="ru-RU" sz="2400" b="1" dirty="0" smtClean="0">
                <a:solidFill>
                  <a:srgbClr val="990099"/>
                </a:solidFill>
              </a:rPr>
              <a:t>Это – нормы поведенья:</a:t>
            </a:r>
          </a:p>
          <a:p>
            <a:r>
              <a:rPr lang="ru-RU" sz="2400" b="1" dirty="0" smtClean="0">
                <a:solidFill>
                  <a:srgbClr val="990099"/>
                </a:solidFill>
              </a:rPr>
              <a:t>Как ходить на день рождения?</a:t>
            </a:r>
          </a:p>
          <a:p>
            <a:r>
              <a:rPr lang="ru-RU" sz="2400" b="1" dirty="0" smtClean="0">
                <a:solidFill>
                  <a:srgbClr val="990099"/>
                </a:solidFill>
              </a:rPr>
              <a:t>Как знакомиться? Как есть? Как звонить?</a:t>
            </a:r>
          </a:p>
          <a:p>
            <a:r>
              <a:rPr lang="ru-RU" sz="2400" b="1" dirty="0" smtClean="0">
                <a:solidFill>
                  <a:srgbClr val="990099"/>
                </a:solidFill>
              </a:rPr>
              <a:t>Как встать? Как сесть? Как здороваться со взрослым?</a:t>
            </a:r>
          </a:p>
          <a:p>
            <a:r>
              <a:rPr lang="ru-RU" sz="2400" b="1" dirty="0" smtClean="0">
                <a:solidFill>
                  <a:srgbClr val="990099"/>
                </a:solidFill>
              </a:rPr>
              <a:t>Много разных есть вопросов?</a:t>
            </a:r>
          </a:p>
          <a:p>
            <a:r>
              <a:rPr lang="ru-RU" sz="2400" b="1" dirty="0" smtClean="0">
                <a:solidFill>
                  <a:srgbClr val="990099"/>
                </a:solidFill>
              </a:rPr>
              <a:t>И на них даем ответ. Этот самый этикет.</a:t>
            </a:r>
          </a:p>
          <a:p>
            <a:r>
              <a:rPr lang="ru-RU" sz="2400" b="1" dirty="0">
                <a:solidFill>
                  <a:srgbClr val="990099"/>
                </a:solidFill>
              </a:rPr>
              <a:t> </a:t>
            </a:r>
            <a:r>
              <a:rPr lang="ru-RU" sz="2400" b="1" dirty="0" smtClean="0">
                <a:solidFill>
                  <a:srgbClr val="990099"/>
                </a:solidFill>
              </a:rPr>
              <a:t>                                                                          А. Усачев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75" y="2285999"/>
            <a:ext cx="4520865" cy="40185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4849" y="299292"/>
            <a:ext cx="6126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 такое этикет?</a:t>
            </a:r>
          </a:p>
        </p:txBody>
      </p:sp>
    </p:spTree>
    <p:extLst>
      <p:ext uri="{BB962C8B-B14F-4D97-AF65-F5344CB8AC3E}">
        <p14:creationId xmlns:p14="http://schemas.microsoft.com/office/powerpoint/2010/main" val="40075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5416" y="2069071"/>
            <a:ext cx="44276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Все мы ходим в гости и приглашаем гостей в дом. Но случается так, что придя в гости, мы теряемся, не знаем, что делать и как найти свое место за столом. Знания правил этикета нужны, если вы будете организовывать прием сами. Итак, какие правила этикета нужно знать?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7" y="1251653"/>
            <a:ext cx="4463716" cy="4788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479" y="437078"/>
            <a:ext cx="119179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Гостевой этикет – это правила поведения в гостях и правила приема гостей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20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021" y="144379"/>
            <a:ext cx="200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Правило</a:t>
            </a:r>
            <a:r>
              <a:rPr lang="ru-RU" sz="2400" dirty="0" smtClean="0"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№ 1: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3" y="2181707"/>
            <a:ext cx="4286848" cy="36200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835" y="2073638"/>
            <a:ext cx="42582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Знай, что неожиданный визит почти всегда причиняет беспокойство. Поэтому он допустим только в </a:t>
            </a:r>
            <a:r>
              <a:rPr 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случае крайней </a:t>
            </a:r>
            <a:r>
              <a:rPr lang="ru-RU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необходимости.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5962" y="941311"/>
            <a:ext cx="89517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ПРИХОДИТЬ В ГОСТИ ТОЛЬКО ПО ПРИГЛАШЕНИЮ ХОЗЯЕВ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2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6481" y="199925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</a:rPr>
              <a:t>Правило</a:t>
            </a:r>
            <a:r>
              <a:rPr lang="ru-RU" dirty="0"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</a:rPr>
              <a:t>№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2: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06971" y="578239"/>
            <a:ext cx="67684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НЕОБХОДИМО ПРИВЕСТИ СЕБЯ В ПОРЯДОК.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s://i.pinimg.com/736x/27/23/2b/27232b75565ddc8079c88cbeb2601785--ipad-apps-her-ha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60" y="1176806"/>
            <a:ext cx="2009196" cy="267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.freepik.com/free-vector/_1308-23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427" y="1292846"/>
            <a:ext cx="2067846" cy="29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10" y="2145210"/>
            <a:ext cx="4220979" cy="46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6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25885 0.28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24935 0.25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74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6" y="842681"/>
            <a:ext cx="2482515" cy="27595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3145" y="949713"/>
            <a:ext cx="51698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риходи </a:t>
            </a:r>
            <a:r>
              <a:rPr lang="ru-RU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 тому времени, </a:t>
            </a:r>
          </a:p>
          <a:p>
            <a:pPr algn="just"/>
            <a:r>
              <a:rPr lang="ru-RU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 </a:t>
            </a:r>
            <a:r>
              <a:rPr 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которому </a:t>
            </a:r>
            <a:r>
              <a:rPr lang="ru-RU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тебя пригласили. </a:t>
            </a:r>
            <a:endParaRPr lang="ru-RU" sz="28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Опаздывать </a:t>
            </a:r>
            <a:r>
              <a:rPr lang="ru-RU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или приходить раньше времени – </a:t>
            </a:r>
          </a:p>
          <a:p>
            <a:pPr algn="just"/>
            <a:r>
              <a:rPr 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признак </a:t>
            </a:r>
            <a:r>
              <a:rPr lang="ru-RU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плохого воспитания.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3818" y="99517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</a:rPr>
              <a:t>Правило</a:t>
            </a:r>
            <a:r>
              <a:rPr lang="ru-RU" dirty="0"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</a:rPr>
              <a:t>№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3: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6368" y="468849"/>
            <a:ext cx="52433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НЕОБХОДИМО БЫТЬ ПУНКТУАЛЬНЫМ !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https://mir-animashki.com/_ph/75/2/44786704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51" y="3196482"/>
            <a:ext cx="4216097" cy="340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3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2"/>
            <a:ext cx="12192000" cy="6870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8" y="1405570"/>
            <a:ext cx="3684494" cy="4818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72636" y="1859052"/>
            <a:ext cx="5486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Самое </a:t>
            </a:r>
            <a:r>
              <a:rPr lang="ru-RU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первое, что вы  должны сделать, как только переступите порог дома,</a:t>
            </a:r>
          </a:p>
          <a:p>
            <a:r>
              <a:rPr lang="ru-RU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куда пришли в гости – это поприветствовать хозяев и других гостей, пришедших раньше </a:t>
            </a:r>
          </a:p>
          <a:p>
            <a:r>
              <a:rPr 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вас</a:t>
            </a:r>
            <a:endParaRPr lang="ru-RU" sz="28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651" y="178732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</a:rPr>
              <a:t>Правило</a:t>
            </a:r>
            <a:r>
              <a:rPr lang="ru-RU" dirty="0"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</a:rPr>
              <a:t>№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4: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49690" y="539117"/>
            <a:ext cx="67878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НЕОБХОДИМО ПОПРИВЕТСТВОВАТЬ ХОЗЯЕВ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0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509</Words>
  <Application>Microsoft Office PowerPoint</Application>
  <PresentationFormat>Произвольный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Adm</cp:lastModifiedBy>
  <cp:revision>38</cp:revision>
  <dcterms:created xsi:type="dcterms:W3CDTF">2020-05-14T10:45:48Z</dcterms:created>
  <dcterms:modified xsi:type="dcterms:W3CDTF">2020-05-15T07:29:44Z</dcterms:modified>
</cp:coreProperties>
</file>