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6" r:id="rId3"/>
    <p:sldId id="262" r:id="rId4"/>
    <p:sldId id="264" r:id="rId5"/>
    <p:sldId id="263" r:id="rId6"/>
    <p:sldId id="277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6404" autoAdjust="0"/>
  </p:normalViewPr>
  <p:slideViewPr>
    <p:cSldViewPr>
      <p:cViewPr>
        <p:scale>
          <a:sx n="116" d="100"/>
          <a:sy n="116" d="100"/>
        </p:scale>
        <p:origin x="-54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AD9A-5E3C-4B64-943E-F76DE5AB82A0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4810-C967-4BA2-A1C5-0B72DC5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84810-C967-4BA2-A1C5-0B72DC511D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3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9.jpe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jazhnye_potolki_ra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3786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Культура поведения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за столом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для детей 2-3 лет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96752"/>
            <a:ext cx="787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образовательное учреждение детский сад №162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01606" y="4473296"/>
            <a:ext cx="3037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воспитатели </a:t>
            </a:r>
          </a:p>
          <a:p>
            <a:r>
              <a:rPr lang="ru-RU" dirty="0" smtClean="0"/>
              <a:t>группы «Капелька»:</a:t>
            </a:r>
          </a:p>
          <a:p>
            <a:r>
              <a:rPr lang="ru-RU" dirty="0" smtClean="0"/>
              <a:t>Жигалова Евгения Сергеевна</a:t>
            </a:r>
          </a:p>
          <a:p>
            <a:r>
              <a:rPr lang="ru-RU" dirty="0" smtClean="0"/>
              <a:t>Павлова Елена Юрьевна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733255"/>
            <a:ext cx="805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Тверь </a:t>
            </a:r>
          </a:p>
          <a:p>
            <a:r>
              <a:rPr lang="ru-RU" b="1" dirty="0" smtClean="0"/>
              <a:t>2020 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79712" y="1412775"/>
            <a:ext cx="5559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На какой картинке культурные зверята?</a:t>
            </a:r>
          </a:p>
        </p:txBody>
      </p:sp>
      <p:pic>
        <p:nvPicPr>
          <p:cNvPr id="35844" name="Picture 11" descr="000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2348880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2" descr="000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32040" y="2348880"/>
            <a:ext cx="3311797" cy="332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03648" y="1412776"/>
            <a:ext cx="4846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Где зверята поступают правильно?</a:t>
            </a:r>
          </a:p>
        </p:txBody>
      </p:sp>
      <p:pic>
        <p:nvPicPr>
          <p:cNvPr id="39940" name="Picture 6" descr="00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636912"/>
            <a:ext cx="3346050" cy="297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000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99592" y="2636912"/>
            <a:ext cx="38300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31640" y="1556792"/>
            <a:ext cx="4112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Что лучше съесть на завтрак?</a:t>
            </a:r>
          </a:p>
        </p:txBody>
      </p:sp>
      <p:pic>
        <p:nvPicPr>
          <p:cNvPr id="29706" name="Picture 10" descr="3392922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lum contrast="-14000"/>
          </a:blip>
          <a:srcRect/>
          <a:stretch>
            <a:fillRect/>
          </a:stretch>
        </p:blipFill>
        <p:spPr bwMode="auto">
          <a:xfrm>
            <a:off x="6372200" y="1340768"/>
            <a:ext cx="17686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292080" y="2348880"/>
            <a:ext cx="1006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торт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092950" y="3500438"/>
            <a:ext cx="1138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каша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187624" y="3140968"/>
            <a:ext cx="811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суп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769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0" y="3720406"/>
            <a:ext cx="3360240" cy="2620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09" y="3618512"/>
            <a:ext cx="2582416" cy="2582416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584" y="1340768"/>
            <a:ext cx="6554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Какой из этих приборов не является </a:t>
            </a:r>
            <a:r>
              <a:rPr lang="ru-RU" sz="2400" b="1" dirty="0" smtClean="0">
                <a:solidFill>
                  <a:schemeClr val="accent2"/>
                </a:solidFill>
              </a:rPr>
              <a:t>столовым?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20496" name="Picture 16" descr="Рисунок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4420890"/>
            <a:ext cx="1831925" cy="193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wJ7hAjvTa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531941">
            <a:off x="2881691" y="2098731"/>
            <a:ext cx="2328123" cy="232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063" y="0"/>
            <a:ext cx="9167063" cy="6858000"/>
          </a:xfrm>
          <a:prstGeom prst="rect">
            <a:avLst/>
          </a:prstGeo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15616" y="1196752"/>
            <a:ext cx="6206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1628800"/>
            <a:ext cx="1800200" cy="18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00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1700808"/>
            <a:ext cx="2304430" cy="181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сканирование0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3789040"/>
            <a:ext cx="2160092" cy="18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000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59632" y="3645024"/>
            <a:ext cx="2328729" cy="19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948264" y="1772816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907704" y="2996952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297"/>
            <a:ext cx="9169179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4386064" cy="32895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004" y="1628800"/>
            <a:ext cx="83460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Приучать малыша к правилам поведения за столом следует с малых лет,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мере взросления требования к ребенку будут расти.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как ведет себя ребенок за столом,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создает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главное представление о его воспитанности,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чистоплотности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уважении к такому семейному ритуалу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прием пищи.</a:t>
            </a:r>
          </a:p>
        </p:txBody>
      </p:sp>
    </p:spTree>
    <p:extLst>
      <p:ext uri="{BB962C8B-B14F-4D97-AF65-F5344CB8AC3E}">
        <p14:creationId xmlns:p14="http://schemas.microsoft.com/office/powerpoint/2010/main" val="10860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297"/>
            <a:ext cx="9169179" cy="6858594"/>
          </a:xfrm>
          <a:prstGeom prst="rect">
            <a:avLst/>
          </a:prstGeom>
        </p:spPr>
      </p:pic>
      <p:pic>
        <p:nvPicPr>
          <p:cNvPr id="3076" name="Picture 4" descr="http://cdn4.imgbb.ru/user/4/48608/201501/213c00e16cbda7aca52b55b6bcaa6f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333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241" y="1696750"/>
            <a:ext cx="7499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Формирование культуры поведения за столом.</a:t>
            </a:r>
          </a:p>
          <a:p>
            <a:endParaRPr lang="ru-RU" b="1" dirty="0" smtClean="0"/>
          </a:p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расширить и обобщить знания детей о посуде;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умение называть знакомую посуду, соотносить ее с тем, для чего она предназначена;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родителей с основным меню детского сада;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детей с правилами поведения за столом и воспитывать культуру поведения за столом.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340768"/>
            <a:ext cx="7416824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Посуда.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4752586" cy="225747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Тарелка глубокая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6858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нее едят?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</a:t>
            </a:r>
          </a:p>
        </p:txBody>
      </p:sp>
      <p:pic>
        <p:nvPicPr>
          <p:cNvPr id="2050" name="Picture 2" descr="E:\I JULYA\Новая папка\сад\DSC_3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83196"/>
            <a:ext cx="5400600" cy="305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82932" y="1053636"/>
            <a:ext cx="3854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Сервировка стола</a:t>
            </a:r>
          </a:p>
          <a:p>
            <a:endParaRPr lang="ru-RU" sz="3600" dirty="0"/>
          </a:p>
        </p:txBody>
      </p:sp>
      <p:pic>
        <p:nvPicPr>
          <p:cNvPr id="1026" name="Picture 2" descr="https://wallbox.ru/resize/1280x1024/wallpapers/main2/201718/tarelka-s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94" y="3833664"/>
            <a:ext cx="378042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mkset.ru/attachments/0681d3a45270fef2ba39fac1a11c154d6bf7837d/store/fill/1200/630/c7820ac468a7a59464b96ff86c979ad91cb1a12701813e4625eeeda5f993/1410187454_img_366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-1" r="13087" b="-1"/>
          <a:stretch/>
        </p:blipFill>
        <p:spPr bwMode="auto">
          <a:xfrm>
            <a:off x="4703637" y="4052306"/>
            <a:ext cx="3666598" cy="253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755576" y="4578064"/>
            <a:ext cx="1742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</a:t>
            </a:r>
          </a:p>
        </p:txBody>
      </p:sp>
    </p:spTree>
    <p:extLst>
      <p:ext uri="{BB962C8B-B14F-4D97-AF65-F5344CB8AC3E}">
        <p14:creationId xmlns:p14="http://schemas.microsoft.com/office/powerpoint/2010/main" val="7203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jazhnye_potolki_ra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41017" y="1005517"/>
            <a:ext cx="3380862" cy="1175706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Тарелка мелкая</a:t>
            </a:r>
          </a:p>
          <a:p>
            <a:pPr marL="0" indent="0">
              <a:buNone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I JULYA\Новая папка\сад\DSC_3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649512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208" y="2844225"/>
            <a:ext cx="169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Салат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5208" y="2132970"/>
            <a:ext cx="4427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Макароны с </a:t>
            </a:r>
            <a:r>
              <a:rPr lang="ru-RU" sz="3200" b="1" dirty="0" smtClean="0"/>
              <a:t>котлетой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3741" y="1628800"/>
            <a:ext cx="2540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нее едят ?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28999"/>
            <a:ext cx="2471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Запеканку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27053" y="4172111"/>
            <a:ext cx="3709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Капусту тушёную</a:t>
            </a:r>
            <a:endParaRPr lang="ru-RU" sz="3200" b="1" dirty="0"/>
          </a:p>
        </p:txBody>
      </p:sp>
      <p:pic>
        <p:nvPicPr>
          <p:cNvPr id="1028" name="Picture 4" descr="https://gotovim-doma.ru/forum/files/e/b1/thumb_eb150d458cecb31806c0ff5323dae7b4_1219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"/>
          <a:stretch/>
        </p:blipFill>
        <p:spPr bwMode="auto">
          <a:xfrm>
            <a:off x="4283967" y="2986271"/>
            <a:ext cx="4191341" cy="295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egkovmeste.ru/wp-content/uploads/2019/03/post_5c8f5ff43035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95" y="2987567"/>
            <a:ext cx="4580255" cy="324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6" descr="https://patisson.shop/wp-content/uploads/2019/09/%D0%A2%D0%B2%D0%BE%D1%80%D0%BE%D0%B6%D0%BD%D0%B0%D1%8F_%D0%B7%D0%B0%D0%BF%D0%B5%D0%BA%D0%B0%D0%BD%D0%BA%D0%B0_%D1%81_%D0%B8%D0%B7%D1%8E%D0%BC%D0%BE%D0%BC-405x330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96" y="2890574"/>
            <a:ext cx="4271154" cy="334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8" descr="http://food-udm.ru/images/kapusta-tushyonaya-11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44" y="2960940"/>
            <a:ext cx="4237355" cy="317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65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tjazhnye_potolki_ra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1113196" y="1597873"/>
            <a:ext cx="4038600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всем очень нравится,</a:t>
            </a:r>
          </a:p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блюдечке красавица,</a:t>
            </a:r>
          </a:p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рукой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милашка,</a:t>
            </a:r>
          </a:p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Беленькая ...</a:t>
            </a:r>
          </a:p>
          <a:p>
            <a:pPr marL="137160" indent="0">
              <a:buNone/>
            </a:pPr>
            <a:endParaRPr lang="ru-RU" sz="2400" b="1" dirty="0" smtClean="0"/>
          </a:p>
        </p:txBody>
      </p:sp>
      <p:pic>
        <p:nvPicPr>
          <p:cNvPr id="2050" name="Picture 2" descr="https://avatars.mds.yandex.net/get-pdb/2863181/76044382-33c7-46ca-a807-d8883cf54904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2708920"/>
            <a:ext cx="3240360" cy="24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96752"/>
            <a:ext cx="2975106" cy="2060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4847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Салфетница с салфетками</a:t>
            </a:r>
          </a:p>
          <a:p>
            <a:r>
              <a:rPr lang="ru-RU"/>
              <a:t>Прибыла на праздник.</a:t>
            </a:r>
          </a:p>
          <a:p>
            <a:r>
              <a:rPr lang="ru-RU"/>
              <a:t>И будет рада вам помочь.</a:t>
            </a:r>
          </a:p>
          <a:p>
            <a:r>
              <a:rPr lang="ru-RU"/>
              <a:t>Если вы – чумазик.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8" y="3257379"/>
            <a:ext cx="3934767" cy="27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tjazhnye_potolki_ra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07096"/>
            <a:ext cx="5022304" cy="3766728"/>
          </a:xfrm>
          <a:prstGeom prst="rect">
            <a:avLst/>
          </a:prstGeom>
        </p:spPr>
      </p:pic>
      <p:pic>
        <p:nvPicPr>
          <p:cNvPr id="1032" name="Picture 8" descr="https://m.gifmania.ru/Animated-Gifs-Predmety/Animations-Home/Images-Kitchen/Cutlery/Spoons/Spoons-631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2287"/>
            <a:ext cx="864096" cy="1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jazhnye_potolki_ram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403648" y="1268760"/>
            <a:ext cx="4038600" cy="452596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Ой, лады, лады, лады. </a:t>
            </a:r>
          </a:p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боимся мы воды!</a:t>
            </a:r>
          </a:p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 умываемся, </a:t>
            </a:r>
          </a:p>
          <a:p>
            <a:pPr marL="13716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 улыбаемся!</a:t>
            </a:r>
          </a:p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всегда перед едой</a:t>
            </a:r>
          </a:p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чисто с мылом мой!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E:\I JULYA\Новая папка\сад\DSC_38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3375"/>
            <a:ext cx="3600450" cy="607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tjazhnye_potolki_ra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87624" y="1556792"/>
            <a:ext cx="5606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Какой вариант пословицы правильный?</a:t>
            </a:r>
          </a:p>
        </p:txBody>
      </p:sp>
      <p:sp>
        <p:nvSpPr>
          <p:cNvPr id="22541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2636912"/>
            <a:ext cx="7777162" cy="771525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3789040"/>
            <a:ext cx="7356475" cy="771525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291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Культура поведения за столом   для детей 2-3 лет</vt:lpstr>
      <vt:lpstr>Презентация PowerPoint</vt:lpstr>
      <vt:lpstr>Посуда.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поведения за столом</dc:title>
  <dc:creator>UZER</dc:creator>
  <cp:lastModifiedBy>Adm</cp:lastModifiedBy>
  <cp:revision>28</cp:revision>
  <dcterms:created xsi:type="dcterms:W3CDTF">2018-02-11T12:41:10Z</dcterms:created>
  <dcterms:modified xsi:type="dcterms:W3CDTF">2020-05-19T08:09:30Z</dcterms:modified>
</cp:coreProperties>
</file>