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3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85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167EE-54CE-4CE4-A05F-6260C2C92E3E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2BD8B-266F-440F-99EE-CC99458E9A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9747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167EE-54CE-4CE4-A05F-6260C2C92E3E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2BD8B-266F-440F-99EE-CC99458E9A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966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167EE-54CE-4CE4-A05F-6260C2C92E3E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2BD8B-266F-440F-99EE-CC99458E9A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5050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167EE-54CE-4CE4-A05F-6260C2C92E3E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2BD8B-266F-440F-99EE-CC99458E9A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9270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167EE-54CE-4CE4-A05F-6260C2C92E3E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2BD8B-266F-440F-99EE-CC99458E9A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3546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167EE-54CE-4CE4-A05F-6260C2C92E3E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2BD8B-266F-440F-99EE-CC99458E9A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7286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167EE-54CE-4CE4-A05F-6260C2C92E3E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2BD8B-266F-440F-99EE-CC99458E9A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958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167EE-54CE-4CE4-A05F-6260C2C92E3E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2BD8B-266F-440F-99EE-CC99458E9A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7429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167EE-54CE-4CE4-A05F-6260C2C92E3E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2BD8B-266F-440F-99EE-CC99458E9A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8969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167EE-54CE-4CE4-A05F-6260C2C92E3E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2BD8B-266F-440F-99EE-CC99458E9A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8791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167EE-54CE-4CE4-A05F-6260C2C92E3E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2BD8B-266F-440F-99EE-CC99458E9A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3117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167EE-54CE-4CE4-A05F-6260C2C92E3E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2BD8B-266F-440F-99EE-CC99458E9A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9424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2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slide" Target="slide33.xml"/><Relationship Id="rId7" Type="http://schemas.openxmlformats.org/officeDocument/2006/relationships/slide" Target="slide31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slide" Target="slide32.xml"/><Relationship Id="rId4" Type="http://schemas.openxmlformats.org/officeDocument/2006/relationships/image" Target="../media/image26.png"/><Relationship Id="rId9" Type="http://schemas.microsoft.com/office/2007/relationships/hdphoto" Target="../media/hdphoto1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4" Type="http://schemas.openxmlformats.org/officeDocument/2006/relationships/slide" Target="slide3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4" Type="http://schemas.openxmlformats.org/officeDocument/2006/relationships/slide" Target="slide3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4" Type="http://schemas.openxmlformats.org/officeDocument/2006/relationships/slide" Target="slide34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microsoft.com/office/2007/relationships/hdphoto" Target="../media/hdphoto2.wdp"/><Relationship Id="rId7" Type="http://schemas.openxmlformats.org/officeDocument/2006/relationships/slide" Target="slide35.xml"/><Relationship Id="rId12" Type="http://schemas.microsoft.com/office/2007/relationships/hdphoto" Target="../media/hdphoto5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openxmlformats.org/officeDocument/2006/relationships/image" Target="../media/image35.png"/><Relationship Id="rId5" Type="http://schemas.openxmlformats.org/officeDocument/2006/relationships/image" Target="../media/image33.png"/><Relationship Id="rId10" Type="http://schemas.openxmlformats.org/officeDocument/2006/relationships/slide" Target="slide36.xml"/><Relationship Id="rId4" Type="http://schemas.openxmlformats.org/officeDocument/2006/relationships/slide" Target="slide37.xml"/><Relationship Id="rId9" Type="http://schemas.microsoft.com/office/2007/relationships/hdphoto" Target="../media/hdphoto4.wdp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4" Type="http://schemas.openxmlformats.org/officeDocument/2006/relationships/slide" Target="slide3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4" Type="http://schemas.openxmlformats.org/officeDocument/2006/relationships/slide" Target="slide3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slide" Target="slide36.xml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84785"/>
            <a:ext cx="7772400" cy="1571995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«Насекомые – вред и польза»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20072" y="3933056"/>
            <a:ext cx="2088232" cy="1752600"/>
          </a:xfrm>
        </p:spPr>
        <p:txBody>
          <a:bodyPr>
            <a:normAutofit/>
          </a:bodyPr>
          <a:lstStyle/>
          <a:p>
            <a:pPr indent="-457200" algn="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36096" y="3893569"/>
            <a:ext cx="3168988" cy="2554545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endPara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Подготовили воспитатели</a:t>
            </a:r>
            <a:endPara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457200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средней группы «Буратино» Бойкова О.И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-457200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Костылева С.П.</a:t>
            </a:r>
            <a:endPara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457200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457200"/>
            <a:endPara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7584" y="476672"/>
            <a:ext cx="72728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детский сад № 162</a:t>
            </a:r>
            <a:endParaRPr lang="ru-RU" sz="1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t="-218" r="3842" b="1"/>
          <a:stretch/>
        </p:blipFill>
        <p:spPr>
          <a:xfrm>
            <a:off x="899591" y="3262980"/>
            <a:ext cx="2889705" cy="26188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971600" y="2780928"/>
            <a:ext cx="67687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Обучающая игровая презентация для детей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4-5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лет</a:t>
            </a:r>
          </a:p>
        </p:txBody>
      </p:sp>
    </p:spTree>
    <p:extLst>
      <p:ext uri="{BB962C8B-B14F-4D97-AF65-F5344CB8AC3E}">
        <p14:creationId xmlns:p14="http://schemas.microsoft.com/office/powerpoint/2010/main" val="243811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Муха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 numCol="2">
            <a:normAutofit/>
          </a:bodyPr>
          <a:lstStyle/>
          <a:p>
            <a:pPr marL="0" indent="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Надоедливее мухи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Нету никого в округе: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 на локоть примоститься,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Сгонишь, на плечо садиться.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Хоботком своим щекочет,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Улетать совсем не хочет.</a:t>
            </a:r>
          </a:p>
          <a:p>
            <a:pPr marL="0" indent="0">
              <a:buNone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Муха, это назойливое, вредное насекомое, пачками переносящее всякую заразу, инфекции. Многие виды мух переносят на своих лапках и хоботках возбудителей болезней – микробов. Они садятся на продукты, оставляют следы на стенах, на стеклах окон, загрязняют пищу, занося в нее заразу. 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429000"/>
            <a:ext cx="3276504" cy="2185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451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23528" y="404664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без вилки и без ложки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огороде ем картошку.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И, наверно, потому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не нравлюсь никому.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Люди всюду мне не рады-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Истребляют без пощады.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Жизнь не так уж и легка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Колорадского …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Ответ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718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Колорадский жук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5257800"/>
          </a:xfrm>
        </p:spPr>
        <p:txBody>
          <a:bodyPr numCol="2">
            <a:normAutofit/>
          </a:bodyPr>
          <a:lstStyle/>
          <a:p>
            <a:pPr marL="0" indent="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зелёной траве на лугах Колорадо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Жучку полосатому много ли надо?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Однажды картошку в наш край привезли,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мы её вкус бесподобным нашли.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Картофель сажают, а мы тут как тут!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что нас обжорами люди зовут? </a:t>
            </a:r>
          </a:p>
          <a:p>
            <a:pPr marL="0" indent="0">
              <a:buNone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ru-RU" sz="1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Жуки и личинки колорадского жука питаются листьями паслёновых культур: картофеля, томата, баклажана, реже — табака, что делает их опасными вредителями сельского хозяйства</a:t>
            </a:r>
          </a:p>
          <a:p>
            <a:pPr marL="0" indent="0">
              <a:buNone/>
            </a:pPr>
            <a:endParaRPr lang="ru-RU" sz="1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3183632"/>
            <a:ext cx="3016932" cy="201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428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692696"/>
            <a:ext cx="8229600" cy="4525963"/>
          </a:xfrm>
        </p:spPr>
        <p:txBody>
          <a:bodyPr/>
          <a:lstStyle/>
          <a:p>
            <a:pPr marL="0" lvl="2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Пищит над ухом он всю ночь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укусить тебя не прочь.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 и зануда, вот кошмар!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Писклявый, маленький                                                  </a:t>
            </a:r>
          </a:p>
          <a:p>
            <a:pPr marL="0" lvl="2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Ответ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6549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Комар 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за маленькие злюки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Искусали наши руки,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Покусали наши лица,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Так, что нам теперь не спится?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И, жужжа, над нами вьются,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наши руки не даются!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Злые, словно крокодилы,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Львы, гиены и мандрилы!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Летуны ночной поры,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зовут их комары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0" indent="0">
              <a:buNone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Вот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летит комар-пискун,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Ах, какой же он хвастун,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Носом длинным всех пугает,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Ночью деткам спать мешает.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боимся комара,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прогоним со двора,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Улетай быстрей отсюда,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не то придется худо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Комары пьют нашу кровь, они мешают отдыхать на природе и наслаждаться теплыми летними вечерами, а так же спать ночью становится совсем невмоготу, когда над ухом пищит комар и то и дело пытается приземлиться и подкрепиться нашей кровью. Когда комар пролетает мимо нашего уха, мы слышим высокое звенящее жужжание, это звук от работы крошечных комариных крылышек. 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861048"/>
            <a:ext cx="2809971" cy="223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619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54868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Этот маленький злодей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Зверя грозного страшней.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ветвях, в лесу живет.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росу, а кровь он пьет.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Настоящий паразит,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несет энцефалит.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Облик страшен и зловещ!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Берегитесь! Это –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Ответ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0684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Клещ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 numCol="2">
            <a:normAutofit/>
          </a:bodyPr>
          <a:lstStyle/>
          <a:p>
            <a:pPr marL="0" indent="0">
              <a:buNone/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Клещ пока не нападёт 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того, кто в лес придёт,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ведёт себя, наверно,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Скромно, тихо и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Хитрый это паразит!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заметишь, что сидит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не больно так кусает,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Когда в кожу проникает.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Лишь бы вирус не занёс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Этот "тихий" кровосос...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 клещей должны все знать,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лес сапожки надевать!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защит есть: жидкость, крем;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те доступны всем. 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с прививкой от болезней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Жить спокойней и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полезней!</a:t>
            </a:r>
          </a:p>
          <a:p>
            <a:pPr marL="0" indent="0">
              <a:buNone/>
            </a:pPr>
            <a:endParaRPr lang="ru-RU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насекомое размером около 2мм похоже на паучка. Лесной клещ не может передвигаться на большие расстояния, он ленив и злобен. Сидя на веточке, он выжидает, когда потенциальная жертва окажется поблизости — на расстоянии вытянутой лапки. Как только это происходит, он вцепляется в кожу или одежду и, перемещаясь по телу, выбирает себе место.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укус не так страшен.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Куда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опаснее инфекции, которые попадают в кровь человека при укусе клеща с его слюной, а также при его раздавливании. Это в первую очередь — клещевой энцефалит.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437112"/>
            <a:ext cx="3024336" cy="2246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25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0503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Полезные насекомые</a:t>
            </a:r>
            <a:endParaRPr lang="ru-RU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наших садах присутствуют не только видимые враги, но и друзья. Это различные хищные жуки, жужелицы, мухи-журчалки, божьи коровки, муравьи и пауки, которые, питаясь, незримо помогают нам, уничтожая вредителей 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разных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стадиях развития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они играют большую роль в жизни человека.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4653136"/>
            <a:ext cx="1896601" cy="208394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76" y="4653136"/>
            <a:ext cx="3088287" cy="2098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809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Загадки про полезных насекомых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55679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мычит коровка та, 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 рогов, копыт, хвоста,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Молока нам не дает,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 листочками живет.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чёрных точках красный плащ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носит жук. Растеньям - страж.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вредной тлёй воюет ловко 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эта... 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Ответ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5493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Божья коровка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Истребляет тлю жучок,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портит листочки,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Носит красный пиджачок,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черненькую точку.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зовется очень громко,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кто не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знает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— Божья коровка,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Листьям помогает!</a:t>
            </a:r>
          </a:p>
          <a:p>
            <a:pPr marL="0" indent="0">
              <a:buNone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Божья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коровка приносит большую пользу для сельского хозяйства. Это красивое насекомое на самом деле опасный хищник. Божья коровка в день съедает сотню, а то и больше тли. Тля—это маленькие жучки, которые наносят вред растениям. Погибающие листья, заселенные тлями: обычно скручиваются и задерживаются в росте.  </a:t>
            </a: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501008"/>
            <a:ext cx="2664296" cy="2927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414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 полезными и вредными насекомыми</a:t>
            </a:r>
          </a:p>
          <a:p>
            <a:pPr marL="0" indent="0">
              <a:buNone/>
            </a:pPr>
            <a:r>
              <a:rPr lang="ru-R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ктивизировать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словарный запас по теме насекомые;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отличать полезных и вредных насекомых;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познавательный интерес к миру насекомых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детях экологическую культуру через любовь к природе и познание окружающего мира (в данном случае – жизнь насекомых).</a:t>
            </a: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28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2068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/>
              <a:t>Трудится с утра до ночи,</a:t>
            </a:r>
            <a:br>
              <a:rPr lang="ru-RU" sz="2800" dirty="0"/>
            </a:br>
            <a:r>
              <a:rPr lang="ru-RU" sz="2800" dirty="0"/>
              <a:t>Строит дом высокий очень.</a:t>
            </a:r>
            <a:br>
              <a:rPr lang="ru-RU" sz="2800" dirty="0"/>
            </a:br>
            <a:r>
              <a:rPr lang="ru-RU" sz="2800" dirty="0"/>
              <a:t>Муравейник – теплый дом,</a:t>
            </a:r>
            <a:br>
              <a:rPr lang="ru-RU" sz="2800" dirty="0"/>
            </a:br>
            <a:r>
              <a:rPr lang="ru-RU" sz="2800" dirty="0"/>
              <a:t>Миллионы комнат в нем.</a:t>
            </a:r>
            <a:br>
              <a:rPr lang="ru-RU" sz="2800" dirty="0"/>
            </a:br>
            <a:r>
              <a:rPr lang="ru-RU" sz="2800" dirty="0"/>
              <a:t>Строит кто? Скажи скорей!</a:t>
            </a:r>
            <a:br>
              <a:rPr lang="ru-RU" sz="2800" dirty="0"/>
            </a:br>
            <a:r>
              <a:rPr lang="ru-RU" sz="2800" dirty="0"/>
              <a:t>Это крошка - … </a:t>
            </a:r>
            <a:endParaRPr lang="ru-RU" sz="2800" dirty="0" smtClean="0"/>
          </a:p>
          <a:p>
            <a:pPr marL="0" indent="0">
              <a:buNone/>
            </a:pPr>
            <a:r>
              <a:rPr lang="ru-RU" sz="2800" dirty="0" smtClean="0">
                <a:hlinkClick r:id="rId2" action="ppaction://hlinksldjump"/>
              </a:rPr>
              <a:t>Ответ</a:t>
            </a:r>
            <a:endParaRPr lang="ru-RU" sz="2800" dirty="0" smtClean="0"/>
          </a:p>
          <a:p>
            <a:pPr marL="0" indent="0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347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Муравей 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Муравей — трудяга редкий,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в лесу об этом знают,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Целый день таскает ветки,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 он очень уважает!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Ну, а если кто ленится -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Муравей с таким не дружит,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обязаны трудится!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Лодырь — никому не нужен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0" indent="0">
              <a:buNone/>
            </a:pPr>
            <a:endParaRPr lang="ru-RU" sz="1400" dirty="0" smtClean="0">
              <a:solidFill>
                <a:srgbClr val="4747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1400" dirty="0">
              <a:solidFill>
                <a:srgbClr val="4747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1400" dirty="0" smtClean="0">
              <a:solidFill>
                <a:srgbClr val="4747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1400" dirty="0">
              <a:solidFill>
                <a:srgbClr val="4747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1400" dirty="0" smtClean="0">
              <a:solidFill>
                <a:srgbClr val="4747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1400" dirty="0">
              <a:solidFill>
                <a:srgbClr val="4747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1400" dirty="0" smtClean="0">
              <a:solidFill>
                <a:srgbClr val="4747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1400" dirty="0">
              <a:solidFill>
                <a:srgbClr val="4747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1400" dirty="0" smtClean="0">
              <a:solidFill>
                <a:srgbClr val="4747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1400" dirty="0">
              <a:solidFill>
                <a:srgbClr val="4747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Муравей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— очень трудолюбивое насекомое. Если понаблюдать за муравьями, то можно увидеть, что они постоянно трудятся. Для жилья строят муравейники или роют ходы под землей. Все лето они заняты тем, что запасают в своих жилищах пищу на зиму. Работая, муравьи помогают друг другу. </a:t>
            </a:r>
          </a:p>
          <a:p>
            <a:pPr marL="0" indent="0">
              <a:buNone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Муравьи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уничтожают множество вредных насекомых, поэтому их называют «санитарами леса».</a:t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365104"/>
            <a:ext cx="3404091" cy="23964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365104"/>
            <a:ext cx="3563888" cy="2374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205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9269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Нет, не птица, но летает.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Высоко она порхает.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цветочке посидит,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раскраской всех манит.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Вся такая лапочка,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Маленькая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Ответ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116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Бабочка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Бабочка-красавица,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ярком, цветном платьице,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Покружилась, полетала,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Села на цветок, устала…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Не для отдыха я села,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нектар цветочный ела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луговых просторах разнотравья, в степи и на полях в период цветения различных растений всегда можно увидеть множество бабочек. Они ласкают взор человека, являясь украшением природы. Эти насекомые питаются сладким нектаром цветов и тем самым способствуют опылению растений, перенося на своем мохнатом тельце пыльцу с одних цветов на другие.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17" y="3212976"/>
            <a:ext cx="1923678" cy="256490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4248154"/>
            <a:ext cx="3707904" cy="247097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204" y="3370987"/>
            <a:ext cx="3183913" cy="212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948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7667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 – самолёт, то – вертолёт.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так красив её полёт,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завораживает взор.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Её крыло – сплошной узор,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Большие, в сеточку глаза.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Летает в небе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Ответ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361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Стрекоза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Стрекоза – стрекоза,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Большекрылая краса.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Глазки голубые,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Крылья кружевные,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 водой летаешь,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Комаров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пугаешь</a:t>
            </a:r>
          </a:p>
          <a:p>
            <a:pPr marL="0" indent="0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Сильные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челюсти стрекозы указывают на то, что насекомое – хищник. Стрекозы прожорливы. Они летают в разных направлениях в поисках пищи и за день успевают уничтожить множество вредителей.</a:t>
            </a: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насекомые малых размеров (например, комары), стрекоза поедает их на лету, более крупных пожирает, усевшись на куст или камыш (возле воды). Стрекозы истребляют вредных насекомых, уничтожая в значительном количестве личинок комаров, мошек, мух, жуков.</a:t>
            </a:r>
          </a:p>
          <a:p>
            <a:pPr marL="0" indent="0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221087"/>
            <a:ext cx="3599511" cy="23987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48" y="3287400"/>
            <a:ext cx="2232248" cy="3348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00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7667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Жужжит, летает у стола –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Гораздо толще, чем пчела.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Полоски - словно у осы,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брюшке - капельки росы.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Смотри, он плюхнулся на хмель -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Большой, мохнатый, толстый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Ответ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32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Шмель 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Клевер красный расцветает,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Зацветает хмель,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работу вылетает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Работяга шмель.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Невзирая на погоду,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 пчелка спит,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Вылетает он за медом,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поля летит.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Надо много потрудиться,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Пыльца и нектар: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зимою пригодится,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Лета щедрый дар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Шмели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одни из лучших опылителей для растений.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многих видов растений, например для клевера, шмели являются единственными опылителями. Шмель полезное насекомое, они помогают опылять цветы и повышать урожайность наших садов и огородов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068960"/>
            <a:ext cx="2625756" cy="35010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507" y="3212976"/>
            <a:ext cx="2193708" cy="292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754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54868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пил ты чай с медком,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ней ты хорошо знаком.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мёду собрала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Работящая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Ответ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122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Пчела 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Аромат цветов струится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ясный летний тёплый день.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Пчёлам в ульях не сидится,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знакома пчёлам лень.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цветка к цветку летают,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Соты мёдом заполняют.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Деловитое жужжанье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раздаётся там и тут.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пчелиного старанья –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Мёд, полезный от простуд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Пчела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- это “великая труженица”. Часто её можно увидеть на лугах и в садах. 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Весной, летом и осенью пчёлы усиленно запасают мёд. Мёд, прополис, пчелиный яд и другие продукты пчелиной семьи имеют большое значение в жизни человека. 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429000"/>
            <a:ext cx="3635896" cy="2726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009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1028343"/>
            <a:ext cx="792088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Наш мир богат и разнообразен, его населяет множество удивительных созданий. На сегодняшний день известно, что на земле живет около миллиона букашек разных видов. И каждый год появляется еще около 10 тысяч новых. Насекомые считаются самой многочисленной группой среди живых организмов. Их больше, чем растений и животных вместе взятых. Насекомые очень живучи и способны приспосабливаться к любым условиям. Представители только этого вида живут во всех средах обитания: в знойной пустыне и на заснеженных вершинах гор, на суше и в </a:t>
            </a:r>
            <a:r>
              <a:rPr lang="ru-RU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воде. Насекомые </a:t>
            </a:r>
            <a:r>
              <a:rPr lang="ru-RU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бывают совсем маленькими и большими. Одни летают, другие ползают или прыгают. Одни живут несколько лет, другие - один день. Одни – полезные, другие – вредные.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5" t="4435" r="6142" b="3962"/>
          <a:stretch/>
        </p:blipFill>
        <p:spPr>
          <a:xfrm>
            <a:off x="4784436" y="4073236"/>
            <a:ext cx="4073237" cy="26693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3284984"/>
            <a:ext cx="4392488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256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6248" y="11781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Головоломки  Бабочки-красавицы</a:t>
            </a:r>
            <a:endParaRPr lang="ru-RU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124744"/>
            <a:ext cx="4318765" cy="4525963"/>
          </a:xfrm>
        </p:spPr>
      </p:pic>
      <p:pic>
        <p:nvPicPr>
          <p:cNvPr id="7" name="Рисунок 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30" y="3999183"/>
            <a:ext cx="2611125" cy="2580526"/>
          </a:xfrm>
          <a:prstGeom prst="rect">
            <a:avLst/>
          </a:prstGeom>
        </p:spPr>
      </p:pic>
      <p:pic>
        <p:nvPicPr>
          <p:cNvPr id="8" name="Рисунок 7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3717032"/>
            <a:ext cx="2736304" cy="2695666"/>
          </a:xfrm>
          <a:prstGeom prst="rect">
            <a:avLst/>
          </a:prstGeom>
        </p:spPr>
      </p:pic>
      <p:pic>
        <p:nvPicPr>
          <p:cNvPr id="9" name="Рисунок 8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89319"/>
            <a:ext cx="3614085" cy="350312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1520" y="139368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Задание 1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779912" y="335699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Задание 2 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07504" y="3642709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Задание 3 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6012160" y="6181865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Нажмите на картинку для перехода к заданию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105692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Помоги нам найти нужный цветок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176" y="1600200"/>
            <a:ext cx="3616047" cy="5114971"/>
          </a:xfrm>
        </p:spPr>
      </p:pic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>
            <a:off x="7596336" y="5877272"/>
            <a:ext cx="1008112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>
            <a:hlinkClick r:id="rId4" action="ppaction://hlinksldjump"/>
          </p:cNvPr>
          <p:cNvSpPr/>
          <p:nvPr/>
        </p:nvSpPr>
        <p:spPr>
          <a:xfrm rot="10800000">
            <a:off x="395536" y="5889453"/>
            <a:ext cx="1008112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3786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Найди 5 отличий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340768"/>
            <a:ext cx="3878914" cy="5241776"/>
          </a:xfrm>
        </p:spPr>
      </p:pic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>
            <a:off x="7596336" y="5877272"/>
            <a:ext cx="1008112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>
            <a:hlinkClick r:id="rId4" action="ppaction://hlinksldjump"/>
          </p:cNvPr>
          <p:cNvSpPr/>
          <p:nvPr/>
        </p:nvSpPr>
        <p:spPr>
          <a:xfrm rot="10800000">
            <a:off x="395536" y="5889453"/>
            <a:ext cx="1008112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4628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476672"/>
            <a:ext cx="4336131" cy="6133528"/>
          </a:xfrm>
        </p:spPr>
      </p:pic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 rot="10800000">
            <a:off x="395536" y="5889453"/>
            <a:ext cx="1008112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>
            <a:hlinkClick r:id="rId4" action="ppaction://hlinksldjump"/>
          </p:cNvPr>
          <p:cNvSpPr/>
          <p:nvPr/>
        </p:nvSpPr>
        <p:spPr>
          <a:xfrm>
            <a:off x="7452320" y="5920138"/>
            <a:ext cx="1008112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1696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6861" y="76443"/>
            <a:ext cx="8229600" cy="1143000"/>
          </a:xfrm>
        </p:spPr>
        <p:txBody>
          <a:bodyPr/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Головоломки Бабушки пчелы 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061" b="98182" l="3704" r="96914">
                        <a14:backgroundMark x1="13272" y1="46970" x2="13272" y2="46970"/>
                        <a14:backgroundMark x1="83642" y1="43636" x2="83642" y2="43636"/>
                        <a14:backgroundMark x1="63272" y1="36970" x2="63272" y2="369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2457" y="980728"/>
            <a:ext cx="3464240" cy="3528392"/>
          </a:xfrm>
          <a:prstGeom prst="rect">
            <a:avLst/>
          </a:prstGeom>
        </p:spPr>
      </p:pic>
      <p:pic>
        <p:nvPicPr>
          <p:cNvPr id="5" name="Рисунок 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1" b="100000" l="14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0" y="3861048"/>
            <a:ext cx="3168352" cy="2797202"/>
          </a:xfrm>
          <a:prstGeom prst="rect">
            <a:avLst/>
          </a:prstGeom>
        </p:spPr>
      </p:pic>
      <p:pic>
        <p:nvPicPr>
          <p:cNvPr id="6" name="Рисунок 5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308" l="571" r="994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4101555"/>
            <a:ext cx="3096344" cy="2556695"/>
          </a:xfrm>
          <a:prstGeom prst="rect">
            <a:avLst/>
          </a:prstGeom>
        </p:spPr>
      </p:pic>
      <p:pic>
        <p:nvPicPr>
          <p:cNvPr id="7" name="Рисунок 6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9550" l="0" r="100000">
                        <a14:backgroundMark x1="1322" y1="58108" x2="1322" y2="58108"/>
                        <a14:backgroundMark x1="1322" y1="64414" x2="0" y2="585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219443"/>
            <a:ext cx="2666231" cy="260750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37720" y="590863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Задание 1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06861" y="367638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Задание 3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899592" y="155679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Задание 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1628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41080"/>
            <a:ext cx="4464495" cy="6238063"/>
          </a:xfrm>
        </p:spPr>
      </p:pic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>
            <a:off x="7596336" y="5877272"/>
            <a:ext cx="1008112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>
            <a:hlinkClick r:id="rId4" action="ppaction://hlinksldjump"/>
          </p:cNvPr>
          <p:cNvSpPr/>
          <p:nvPr/>
        </p:nvSpPr>
        <p:spPr>
          <a:xfrm rot="10800000">
            <a:off x="395536" y="5889453"/>
            <a:ext cx="1008112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3242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Помоги Муравьишке найти дорогу домой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506570"/>
            <a:ext cx="3600400" cy="5123070"/>
          </a:xfrm>
        </p:spPr>
      </p:pic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>
            <a:off x="7596336" y="5877272"/>
            <a:ext cx="1008112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>
            <a:hlinkClick r:id="rId4" action="ppaction://hlinksldjump"/>
          </p:cNvPr>
          <p:cNvSpPr/>
          <p:nvPr/>
        </p:nvSpPr>
        <p:spPr>
          <a:xfrm rot="10800000">
            <a:off x="395536" y="5889453"/>
            <a:ext cx="1008112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7725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Найди нужную заплатку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"/>
          <a:stretch/>
        </p:blipFill>
        <p:spPr>
          <a:xfrm>
            <a:off x="2339753" y="1412777"/>
            <a:ext cx="4125742" cy="5339006"/>
          </a:xfrm>
        </p:spPr>
      </p:pic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>
            <a:off x="7596336" y="5877272"/>
            <a:ext cx="1008112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>
            <a:hlinkClick r:id="rId4" action="ppaction://hlinksldjump"/>
          </p:cNvPr>
          <p:cNvSpPr/>
          <p:nvPr/>
        </p:nvSpPr>
        <p:spPr>
          <a:xfrm rot="10800000">
            <a:off x="395536" y="5889453"/>
            <a:ext cx="1008112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0355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700808"/>
            <a:ext cx="72202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Спасибо, за внимание!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686" l="0" r="98741">
                        <a14:backgroundMark x1="82368" y1="51572" x2="82368" y2="51572"/>
                        <a14:backgroundMark x1="94207" y1="50314" x2="94207" y2="50314"/>
                        <a14:backgroundMark x1="94458" y1="61006" x2="94458" y2="61006"/>
                        <a14:backgroundMark x1="95718" y1="56918" x2="95718" y2="56918"/>
                        <a14:backgroundMark x1="82368" y1="53459" x2="82368" y2="53459"/>
                        <a14:backgroundMark x1="79597" y1="38994" x2="79597" y2="38994"/>
                        <a14:backgroundMark x1="67506" y1="54403" x2="67506" y2="54403"/>
                        <a14:backgroundMark x1="84887" y1="61006" x2="84887" y2="61006"/>
                        <a14:backgroundMark x1="92443" y1="62893" x2="92443" y2="62893"/>
                        <a14:backgroundMark x1="96474" y1="69497" x2="96474" y2="69497"/>
                        <a14:backgroundMark x1="88665" y1="63836" x2="88665" y2="63836"/>
                        <a14:backgroundMark x1="75063" y1="51258" x2="75063" y2="51258"/>
                        <a14:backgroundMark x1="59950" y1="61321" x2="59950" y2="61321"/>
                        <a14:backgroundMark x1="65491" y1="56918" x2="65491" y2="56918"/>
                        <a14:backgroundMark x1="63224" y1="59119" x2="63224" y2="59119"/>
                        <a14:backgroundMark x1="85642" y1="67925" x2="85642" y2="67925"/>
                        <a14:backgroundMark x1="77582" y1="41195" x2="77582" y2="411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766860"/>
            <a:ext cx="4248472" cy="3403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387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Вредные насекомые </a:t>
            </a:r>
            <a:endParaRPr lang="ru-RU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асекомые вредители наносят вред растениям и деревьям, а также кусаются, жалятся и разносят болезни.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293096"/>
            <a:ext cx="3657600" cy="24384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293096"/>
            <a:ext cx="3121873" cy="23675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32764" y="3717032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Колорадский жук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259632" y="3855531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Медведка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026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Отгадайте загадки про вредных насекомых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Жук-вредитель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 виду – точка,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Портит стебли и листочки: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Сок растения сосёт,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 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погибели ведёт.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ним все борются не зря,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Жук-вредитель –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это…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твет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722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Тля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pPr marL="0" indent="0">
              <a:buNone/>
            </a:pPr>
            <a:endParaRPr lang="ru-RU" sz="1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Тли – это крошечные насекомые, </a:t>
            </a:r>
          </a:p>
          <a:p>
            <a:pPr marL="0" indent="0">
              <a:buNone/>
            </a:pP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сосущие сок из растений.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Тля – напасть для огородов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беда для садоводов.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Неуёмная она!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Соки листьев пьёт до дна.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Чахнут целые сады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непрошеной беды.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сама-то – мелюзга!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Миллиметр, или два,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их численность - большая!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Там, где тля – нет урожая…</a:t>
            </a:r>
          </a:p>
          <a:p>
            <a:pPr marL="0" indent="0">
              <a:buNone/>
            </a:pPr>
            <a:endParaRPr lang="ru-RU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Тля без лупы неприметна,</a:t>
            </a:r>
          </a:p>
          <a:p>
            <a:pPr marL="0" indent="0" algn="r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Рассмотреть её -проблемно,</a:t>
            </a:r>
          </a:p>
          <a:p>
            <a:pPr marL="0" indent="0" algn="r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Тля мала и незаметна,</a:t>
            </a:r>
          </a:p>
          <a:p>
            <a:pPr marL="0" indent="0" algn="r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 от тли растеньям скверно.</a:t>
            </a:r>
          </a:p>
          <a:p>
            <a:pPr marL="0" indent="0" algn="r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Тля умеет пить их соки,</a:t>
            </a:r>
          </a:p>
          <a:p>
            <a:pPr marL="0" indent="0" algn="r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Присосавшись хоботком,</a:t>
            </a:r>
          </a:p>
          <a:p>
            <a:pPr marL="0" indent="0" algn="r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Тля несёт с собой мороки</a:t>
            </a:r>
          </a:p>
          <a:p>
            <a:pPr marL="0" indent="0" algn="r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забот ненужных ком.</a:t>
            </a:r>
          </a:p>
          <a:p>
            <a:pPr marL="0" indent="0" algn="r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Тля вредит растеньям разным-</a:t>
            </a:r>
          </a:p>
          <a:p>
            <a:pPr marL="0" indent="0" algn="r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Портит стебли и листву,</a:t>
            </a:r>
          </a:p>
          <a:p>
            <a:pPr marL="0" indent="0" algn="r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вирусом опасным</a:t>
            </a:r>
          </a:p>
          <a:p>
            <a:pPr marL="0" indent="0" algn="r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Заразить цветы в саду.</a:t>
            </a:r>
          </a:p>
          <a:p>
            <a:pPr marL="0" indent="0" algn="r">
              <a:buNone/>
            </a:pPr>
            <a:endParaRPr lang="ru-RU" sz="1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256" y="1412776"/>
            <a:ext cx="2619375" cy="26193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257" y="4055368"/>
            <a:ext cx="2621226" cy="196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505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54868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прыгуча и лиха,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Покатается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кошке,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Поживёт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псе немножко,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Вспрыгнет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вдруг на петуха –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Кровь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попьёт из всех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Ответ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826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Блоха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 numCol="2">
            <a:noAutofit/>
          </a:bodyPr>
          <a:lstStyle/>
          <a:p>
            <a:pPr marL="0" indent="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 чести для блохи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 неё слагать стихи,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 поведать всё ж придётся,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и где блохе живётся.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Потому что эта "бяка"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Там, где кошка и собака.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шерсти мягко и тепло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еды всегда полно…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размеру - блохи мелки,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вот скачут, словно белки,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инфекцию разносят,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Хоть об этом их не просят.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Даже лев не знает, как 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Убежать от этих "забияк"...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вот врач – ветеринар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Нанесёт по ним удар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поможет без проблем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напасти точно всем!</a:t>
            </a:r>
          </a:p>
          <a:p>
            <a:pPr marL="0" indent="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Блоха- это кровососущее насекомое, небольшого размера. Они являются переносчиками многих опасных болезней. Укусы блох сильно зудят, чешутся и могут болеть. Обычно блохи заводятся у  животных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marL="0" indent="0">
              <a:buNone/>
            </a:pPr>
            <a:endParaRPr lang="ru-RU" sz="1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261497"/>
            <a:ext cx="4339014" cy="2100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248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54868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Всем она надоедает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комнатам летает,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Пристаёт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вновь резвится,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спокойно не сидится.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Всё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летает и жужжит,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стекле окна сидит,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Позолоченное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брюхо,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Догадались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Это…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Ответ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191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</TotalTime>
  <Words>610</Words>
  <Application>Microsoft Office PowerPoint</Application>
  <PresentationFormat>Экран (4:3)</PresentationFormat>
  <Paragraphs>243</Paragraphs>
  <Slides>38</Slides>
  <Notes>0</Notes>
  <HiddenSlides>18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2" baseType="lpstr">
      <vt:lpstr>Arial</vt:lpstr>
      <vt:lpstr>Calibri</vt:lpstr>
      <vt:lpstr>Times New Roman</vt:lpstr>
      <vt:lpstr>Тема Office</vt:lpstr>
      <vt:lpstr>«Насекомые – вред и польза»</vt:lpstr>
      <vt:lpstr> </vt:lpstr>
      <vt:lpstr> </vt:lpstr>
      <vt:lpstr>Вредные насекомые </vt:lpstr>
      <vt:lpstr> Отгадайте загадки про вредных насекомых</vt:lpstr>
      <vt:lpstr>Тля</vt:lpstr>
      <vt:lpstr> </vt:lpstr>
      <vt:lpstr>Блоха </vt:lpstr>
      <vt:lpstr> </vt:lpstr>
      <vt:lpstr>Муха </vt:lpstr>
      <vt:lpstr> </vt:lpstr>
      <vt:lpstr>Колорадский жук</vt:lpstr>
      <vt:lpstr> </vt:lpstr>
      <vt:lpstr>Комар </vt:lpstr>
      <vt:lpstr> </vt:lpstr>
      <vt:lpstr>Клещ</vt:lpstr>
      <vt:lpstr>Полезные насекомые</vt:lpstr>
      <vt:lpstr>Загадки про полезных насекомых</vt:lpstr>
      <vt:lpstr>Божья коровка</vt:lpstr>
      <vt:lpstr> </vt:lpstr>
      <vt:lpstr>Муравей </vt:lpstr>
      <vt:lpstr> </vt:lpstr>
      <vt:lpstr>Бабочка</vt:lpstr>
      <vt:lpstr> </vt:lpstr>
      <vt:lpstr>Стрекоза</vt:lpstr>
      <vt:lpstr> </vt:lpstr>
      <vt:lpstr>Шмель </vt:lpstr>
      <vt:lpstr> </vt:lpstr>
      <vt:lpstr>Пчела </vt:lpstr>
      <vt:lpstr>Головоломки  Бабочки-красавицы</vt:lpstr>
      <vt:lpstr>Помоги нам найти нужный цветок</vt:lpstr>
      <vt:lpstr>Найди 5 отличий</vt:lpstr>
      <vt:lpstr> </vt:lpstr>
      <vt:lpstr>Головоломки Бабушки пчелы </vt:lpstr>
      <vt:lpstr> </vt:lpstr>
      <vt:lpstr>Помоги Муравьишке найти дорогу домой</vt:lpstr>
      <vt:lpstr>Найди нужную заплатку</vt:lpstr>
      <vt:lpstr> </vt:lpstr>
    </vt:vector>
  </TitlesOfParts>
  <Company>Reanimator Extreme Edition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«Насекомые – вред и польза»</dc:title>
  <dc:creator>Килечка</dc:creator>
  <cp:lastModifiedBy>1</cp:lastModifiedBy>
  <cp:revision>30</cp:revision>
  <dcterms:created xsi:type="dcterms:W3CDTF">2020-05-16T11:49:35Z</dcterms:created>
  <dcterms:modified xsi:type="dcterms:W3CDTF">2020-05-22T10:04:57Z</dcterms:modified>
</cp:coreProperties>
</file>