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61" r:id="rId5"/>
    <p:sldId id="262" r:id="rId6"/>
    <p:sldId id="260" r:id="rId7"/>
    <p:sldId id="263" r:id="rId8"/>
    <p:sldId id="258" r:id="rId9"/>
    <p:sldId id="264" r:id="rId10"/>
    <p:sldId id="266" r:id="rId11"/>
    <p:sldId id="267" r:id="rId12"/>
    <p:sldId id="259" r:id="rId13"/>
    <p:sldId id="270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505" autoAdjust="0"/>
  </p:normalViewPr>
  <p:slideViewPr>
    <p:cSldViewPr>
      <p:cViewPr varScale="1">
        <p:scale>
          <a:sx n="81" d="100"/>
          <a:sy n="81" d="100"/>
        </p:scale>
        <p:origin x="118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Photoshop\17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836712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270892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BFBB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Photoshop\2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BFBB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hotoshop\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FBFBB7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BFBB7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76672"/>
            <a:ext cx="8064896" cy="3984203"/>
          </a:xfrm>
        </p:spPr>
        <p:txBody>
          <a:bodyPr/>
          <a:lstStyle/>
          <a:p>
            <a:r>
              <a:rPr lang="ru-RU" sz="2400" dirty="0" smtClean="0">
                <a:latin typeface="Ariston" pitchFamily="66" charset="0"/>
              </a:rPr>
              <a:t>Муниципальное бюджетное дошкольное образовательное учреждение детский сад № 162</a:t>
            </a:r>
          </a:p>
          <a:p>
            <a:r>
              <a:rPr lang="ru-RU" sz="6000" dirty="0" smtClean="0">
                <a:latin typeface="Ariston" pitchFamily="66" charset="0"/>
              </a:rPr>
              <a:t>Важные события </a:t>
            </a:r>
            <a:endParaRPr lang="ru-RU" sz="6000" dirty="0">
              <a:latin typeface="Ariston" pitchFamily="66" charset="0"/>
            </a:endParaRPr>
          </a:p>
          <a:p>
            <a:r>
              <a:rPr lang="ru-RU" sz="6000" dirty="0" smtClean="0">
                <a:latin typeface="Ariston" pitchFamily="66" charset="0"/>
              </a:rPr>
              <a:t> 2017-2018 </a:t>
            </a:r>
          </a:p>
          <a:p>
            <a:r>
              <a:rPr lang="ru-RU" sz="6000" dirty="0" smtClean="0">
                <a:latin typeface="Ariston" pitchFamily="66" charset="0"/>
              </a:rPr>
              <a:t>учебного </a:t>
            </a:r>
            <a:r>
              <a:rPr lang="ru-RU" sz="6000" dirty="0" smtClean="0">
                <a:latin typeface="Ariston" pitchFamily="66" charset="0"/>
              </a:rPr>
              <a:t>года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90872"/>
          </a:xfrm>
        </p:spPr>
        <p:txBody>
          <a:bodyPr/>
          <a:lstStyle/>
          <a:p>
            <a:r>
              <a:rPr lang="ru-RU" sz="2400" dirty="0" smtClean="0"/>
              <a:t>16.05.2018г.состоялся Муниципальный </a:t>
            </a:r>
            <a:r>
              <a:rPr lang="ru-RU" sz="2400" dirty="0"/>
              <a:t>конкурс  «Наш детский театр, и мы в нем актеры!»  </a:t>
            </a:r>
            <a:r>
              <a:rPr lang="ru-RU" sz="2400" dirty="0" smtClean="0"/>
              <a:t>ответственные музыкальный руководитель Рыбкина И.Б. и воспитатель Костылева С.П. подготовили с воспитанниками гр. Буратино спектакль по мотивам А.С. Пушкина «Сказка о царе </a:t>
            </a:r>
            <a:r>
              <a:rPr lang="ru-RU" sz="2400" dirty="0" err="1" smtClean="0"/>
              <a:t>Салтане</a:t>
            </a:r>
            <a:r>
              <a:rPr lang="ru-RU" sz="2400" dirty="0" smtClean="0"/>
              <a:t>»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026" name="Picture 2" descr="G:\флешка черная\Театр\коллаж\фото сказки\20180511_1555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28157"/>
            <a:ext cx="3299894" cy="231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Анютик\Мои документы\Downloads\20180516_10182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" r="5312"/>
          <a:stretch/>
        </p:blipFill>
        <p:spPr bwMode="auto">
          <a:xfrm>
            <a:off x="4134488" y="1952030"/>
            <a:ext cx="3632803" cy="234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Анютик\Мои документы\Downloads\20180516_0958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/>
          <a:stretch/>
        </p:blipFill>
        <p:spPr bwMode="auto">
          <a:xfrm>
            <a:off x="4860032" y="4524276"/>
            <a:ext cx="3429905" cy="231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Анютик\Мои документы\Downloads\20180516_1009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64053"/>
            <a:ext cx="3708983" cy="233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4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2335060"/>
          </a:xfrm>
        </p:spPr>
        <p:txBody>
          <a:bodyPr/>
          <a:lstStyle/>
          <a:p>
            <a:r>
              <a:rPr lang="ru-RU" sz="2400" dirty="0"/>
              <a:t>18.05.2018г. с</a:t>
            </a:r>
            <a:r>
              <a:rPr lang="ru-RU" sz="2400" dirty="0" smtClean="0"/>
              <a:t>остоялось Муниципальное спортивно-познавательное соревнование </a:t>
            </a:r>
            <a:r>
              <a:rPr lang="ru-RU" sz="2400" dirty="0"/>
              <a:t>«</a:t>
            </a:r>
            <a:r>
              <a:rPr lang="ru-RU" sz="2400" dirty="0" err="1"/>
              <a:t>Квест</a:t>
            </a:r>
            <a:r>
              <a:rPr lang="ru-RU" sz="2400" dirty="0"/>
              <a:t>-игра «Юные следопыты</a:t>
            </a:r>
            <a:r>
              <a:rPr lang="ru-RU" sz="2400" dirty="0" smtClean="0"/>
              <a:t>». В номинации</a:t>
            </a:r>
            <a:r>
              <a:rPr lang="ru-RU" sz="2400" dirty="0"/>
              <a:t> </a:t>
            </a:r>
            <a:r>
              <a:rPr lang="ru-RU" sz="2400" dirty="0" smtClean="0"/>
              <a:t>«</a:t>
            </a:r>
            <a:r>
              <a:rPr lang="ru-RU" sz="2400" dirty="0"/>
              <a:t>Самая дружная </a:t>
            </a:r>
            <a:r>
              <a:rPr lang="ru-RU" sz="2400" dirty="0" smtClean="0"/>
              <a:t>команда» победили воспитанники гр.</a:t>
            </a:r>
            <a:br>
              <a:rPr lang="ru-RU" sz="2400" dirty="0" smtClean="0"/>
            </a:br>
            <a:r>
              <a:rPr lang="ru-RU" sz="2400" dirty="0" smtClean="0"/>
              <a:t>«Буратино» под руководством инструктора </a:t>
            </a:r>
            <a:r>
              <a:rPr lang="ru-RU" sz="2400" dirty="0"/>
              <a:t>по физической культуре </a:t>
            </a:r>
            <a:r>
              <a:rPr lang="ru-RU" sz="2400" dirty="0" smtClean="0"/>
              <a:t>Леоновой Ирины Игоревны 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32" y="2451693"/>
            <a:ext cx="2760307" cy="207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00" y="2780928"/>
            <a:ext cx="3107906" cy="233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806" y="2347301"/>
            <a:ext cx="3112096" cy="233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02541"/>
            <a:ext cx="3151309" cy="236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77" y="4521923"/>
            <a:ext cx="2782063" cy="208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21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Photoshop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372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5</a:t>
            </a:r>
            <a:r>
              <a:rPr lang="en-US" sz="3600" dirty="0" smtClean="0"/>
              <a:t> </a:t>
            </a:r>
            <a:r>
              <a:rPr lang="ru-RU" sz="3600" dirty="0" smtClean="0"/>
              <a:t>июня 2018г. Состоялся муниципальный конкурс «Лучший участок ДОУ»</a:t>
            </a:r>
            <a:endParaRPr lang="ru-RU" sz="3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40" y="1417637"/>
            <a:ext cx="6326984" cy="47452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14" y="1475183"/>
            <a:ext cx="6173529" cy="46301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96" y="1509501"/>
            <a:ext cx="5862807" cy="43971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31" y="1546013"/>
            <a:ext cx="6278303" cy="470872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24" y="1590376"/>
            <a:ext cx="6219150" cy="46643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18" y="1571511"/>
            <a:ext cx="6156176" cy="4617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ÐÐ°ÑÑÐ¸Ð½ÐºÐ¸ Ð¿Ð¾ Ð·Ð°Ð¿ÑÐ¾ÑÑ ÐºÐ°ÑÑÐ¸Ð½ÐºÐ° Ð°Ð½Ð¸Ð¼Ð°ÑÐ¸Ñ ÑÐ¿Ð°ÑÐ¸Ð±Ð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81" y="1156748"/>
            <a:ext cx="7978487" cy="443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84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70586"/>
          </a:xfrm>
        </p:spPr>
        <p:txBody>
          <a:bodyPr/>
          <a:lstStyle/>
          <a:p>
            <a:r>
              <a:rPr lang="ru-RU" dirty="0" smtClean="0"/>
              <a:t>Постоянно действующий </a:t>
            </a:r>
            <a:r>
              <a:rPr lang="ru-RU" dirty="0" smtClean="0"/>
              <a:t>семинар </a:t>
            </a:r>
            <a:r>
              <a:rPr lang="ru-RU" dirty="0"/>
              <a:t>«Использование современных технологических подходов в работе по подготовке к обучению грамоте детей дошкольного возраста»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7" b="18037"/>
          <a:stretch/>
        </p:blipFill>
        <p:spPr bwMode="auto">
          <a:xfrm>
            <a:off x="173548" y="925860"/>
            <a:ext cx="2905170" cy="24603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6" b="22632"/>
          <a:stretch/>
        </p:blipFill>
        <p:spPr bwMode="auto">
          <a:xfrm>
            <a:off x="2947854" y="2391963"/>
            <a:ext cx="3362325" cy="2971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/>
        </p:blipFill>
        <p:spPr bwMode="auto">
          <a:xfrm>
            <a:off x="6478044" y="839088"/>
            <a:ext cx="2423160" cy="28263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 t="12778" r="-444" b="-12778"/>
          <a:stretch/>
        </p:blipFill>
        <p:spPr>
          <a:xfrm>
            <a:off x="251520" y="2564904"/>
            <a:ext cx="3627859" cy="4644806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54" y="4166823"/>
            <a:ext cx="3263955" cy="239388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05" y="3774232"/>
            <a:ext cx="2639184" cy="260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9" b="6460"/>
          <a:stretch/>
        </p:blipFill>
        <p:spPr>
          <a:xfrm>
            <a:off x="5320007" y="3796169"/>
            <a:ext cx="2369617" cy="2833237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t="13114" r="3885" b="9028"/>
          <a:stretch/>
        </p:blipFill>
        <p:spPr>
          <a:xfrm>
            <a:off x="1895192" y="1113585"/>
            <a:ext cx="1984187" cy="2272637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092" y="1195023"/>
            <a:ext cx="2382019" cy="202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5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19256" cy="2448272"/>
          </a:xfrm>
        </p:spPr>
        <p:txBody>
          <a:bodyPr/>
          <a:lstStyle/>
          <a:p>
            <a:r>
              <a:rPr lang="ru-RU" sz="1800" i="1" dirty="0" smtClean="0"/>
              <a:t>2 </a:t>
            </a:r>
            <a:r>
              <a:rPr lang="ru-RU" sz="1800" i="1" dirty="0"/>
              <a:t>ноября 2017 года </a:t>
            </a:r>
            <a:r>
              <a:rPr lang="ru-RU" sz="1800" i="1" dirty="0" smtClean="0"/>
              <a:t>состоялся </a:t>
            </a:r>
            <a:r>
              <a:rPr lang="ru-RU" sz="1800" i="1" dirty="0"/>
              <a:t>муниципальный конкурс поэтического искусства «Живое </a:t>
            </a:r>
            <a:r>
              <a:rPr lang="ru-RU" sz="1800" i="1" dirty="0" smtClean="0"/>
              <a:t>слово» 1 место занял </a:t>
            </a:r>
            <a:r>
              <a:rPr lang="ru-RU" sz="1800" i="1" dirty="0" err="1" smtClean="0"/>
              <a:t>Козадаев</a:t>
            </a:r>
            <a:r>
              <a:rPr lang="ru-RU" sz="1800" i="1" dirty="0" smtClean="0"/>
              <a:t> </a:t>
            </a:r>
            <a:r>
              <a:rPr lang="ru-RU" sz="1800" i="1" dirty="0"/>
              <a:t>Тимур- воспитанник подготовительной к школе группы «Буратино</a:t>
            </a:r>
            <a:r>
              <a:rPr lang="ru-RU" sz="1800" i="1" dirty="0" smtClean="0"/>
              <a:t>»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2 место заняла </a:t>
            </a:r>
            <a:r>
              <a:rPr lang="ru-RU" sz="1800" i="1" dirty="0" smtClean="0"/>
              <a:t>Гудкова </a:t>
            </a:r>
            <a:r>
              <a:rPr lang="ru-RU" sz="1800" i="1" dirty="0"/>
              <a:t>Мария- воспитанница подготовительной к школе группы «Солнышко</a:t>
            </a:r>
            <a:r>
              <a:rPr lang="ru-RU" sz="1800" i="1" dirty="0" smtClean="0"/>
              <a:t>»</a:t>
            </a:r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3321588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637342"/>
            <a:ext cx="3240360" cy="242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Photoshop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7715200" cy="3600400"/>
          </a:xfrm>
        </p:spPr>
        <p:txBody>
          <a:bodyPr/>
          <a:lstStyle/>
          <a:p>
            <a:r>
              <a:rPr lang="ru-RU" sz="2800" dirty="0"/>
              <a:t>21.12.2017 -</a:t>
            </a:r>
            <a:r>
              <a:rPr lang="ru-RU" sz="2800" i="1" dirty="0" smtClean="0"/>
              <a:t>31.01.2018г., проходил </a:t>
            </a:r>
            <a:r>
              <a:rPr lang="ru-RU" sz="2800" dirty="0" smtClean="0"/>
              <a:t>муниципальный этап </a:t>
            </a:r>
            <a:r>
              <a:rPr lang="ru-RU" sz="2800" dirty="0"/>
              <a:t>IX Всероссийского профессионального конкурса «Воспитатель года России – 2018</a:t>
            </a:r>
            <a:r>
              <a:rPr lang="ru-RU" sz="2800" dirty="0" smtClean="0"/>
              <a:t>» В этом конкурсе приняла участие воспитатель </a:t>
            </a:r>
            <a:r>
              <a:rPr lang="ru-RU" sz="2800" dirty="0" smtClean="0"/>
              <a:t>МБДОУ детского сада № 162 Горчакова Марина Викторовна</a:t>
            </a:r>
            <a:endParaRPr lang="ru-RU" sz="2800" dirty="0"/>
          </a:p>
        </p:txBody>
      </p:sp>
      <p:sp>
        <p:nvSpPr>
          <p:cNvPr id="3" name="AutoShape 2" descr="https://s16.stc.all.kpcdn.net/share/i/12/10332702/inx96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750433"/>
            <a:ext cx="4139952" cy="275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://www.tver.ru/upload/iblock/f4b/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40787"/>
            <a:ext cx="4138844" cy="275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Photoshop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2866330"/>
          </a:xfrm>
        </p:spPr>
        <p:txBody>
          <a:bodyPr/>
          <a:lstStyle/>
          <a:p>
            <a:pPr algn="l"/>
            <a:r>
              <a:rPr lang="ru-RU" sz="2400" dirty="0"/>
              <a:t>31.01.2018г.-</a:t>
            </a:r>
            <a:r>
              <a:rPr lang="ru-RU" sz="2400" dirty="0" smtClean="0"/>
              <a:t>12.02.2018г. Состоялся муниципальный конкурс «Дидактическая шкатулка молодого педагога». </a:t>
            </a:r>
            <a:br>
              <a:rPr lang="ru-RU" sz="2400" dirty="0" smtClean="0"/>
            </a:br>
            <a:r>
              <a:rPr lang="ru-RU" sz="2400" dirty="0" smtClean="0"/>
              <a:t>II место заняла Большакова Анна Александровна, </a:t>
            </a:r>
            <a:br>
              <a:rPr lang="ru-RU" sz="2400" dirty="0" smtClean="0"/>
            </a:br>
            <a:r>
              <a:rPr lang="en-US" sz="2400" b="1" dirty="0" smtClean="0"/>
              <a:t>III</a:t>
            </a:r>
            <a:r>
              <a:rPr lang="ru-RU" sz="2400" b="1" dirty="0" smtClean="0"/>
              <a:t> место заняла</a:t>
            </a:r>
            <a:r>
              <a:rPr lang="ru-RU" sz="2400" dirty="0"/>
              <a:t> </a:t>
            </a:r>
            <a:r>
              <a:rPr lang="ru-RU" sz="2400" b="1" dirty="0" smtClean="0"/>
              <a:t>Зуйкова Мария Сергеевна</a:t>
            </a:r>
            <a:endParaRPr lang="ru-RU" sz="2400" dirty="0"/>
          </a:p>
        </p:txBody>
      </p:sp>
      <p:pic>
        <p:nvPicPr>
          <p:cNvPr id="5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2" y="2996952"/>
            <a:ext cx="3612257" cy="290614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181341"/>
            <a:ext cx="2880320" cy="2496944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7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483" y="2522408"/>
            <a:ext cx="2857500" cy="2101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E:\Photoshop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2146250"/>
          </a:xfrm>
        </p:spPr>
        <p:txBody>
          <a:bodyPr/>
          <a:lstStyle/>
          <a:p>
            <a:pPr algn="r"/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ru-RU" sz="2000" dirty="0" smtClean="0"/>
              <a:t>С </a:t>
            </a:r>
            <a:r>
              <a:rPr lang="ru-RU" sz="2000" dirty="0"/>
              <a:t>19.02.2018 г.  по 22.02.2018 г.  был проведен муниципальный творческий конкурс «Бумажные фантазии» для детей старшего дошкольного возраста.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номинации коллективная работа </a:t>
            </a:r>
            <a:r>
              <a:rPr lang="en-US" sz="2000" b="1" dirty="0"/>
              <a:t>I</a:t>
            </a:r>
            <a:r>
              <a:rPr lang="ru-RU" sz="2000" b="1" dirty="0"/>
              <a:t> место</a:t>
            </a:r>
            <a:r>
              <a:rPr lang="ru-RU" sz="2000" dirty="0"/>
              <a:t> заняли воспитанники гр. «Солнышко» Брюханова Екатерина, Образцова </a:t>
            </a:r>
            <a:r>
              <a:rPr lang="ru-RU" sz="2000" dirty="0" smtClean="0"/>
              <a:t>Екатерина и  </a:t>
            </a:r>
            <a:r>
              <a:rPr lang="ru-RU" sz="2000" dirty="0"/>
              <a:t>Шульгина Мария за работу «Вербное воскресенье» под руководством воспитателя Ковалишиной Ксении Геннадьевны.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6316" r="7719" b="7895"/>
          <a:stretch/>
        </p:blipFill>
        <p:spPr>
          <a:xfrm>
            <a:off x="1691680" y="2276872"/>
            <a:ext cx="6048672" cy="4437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hotoshop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23112" cy="2722314"/>
          </a:xfrm>
        </p:spPr>
        <p:txBody>
          <a:bodyPr/>
          <a:lstStyle/>
          <a:p>
            <a:r>
              <a:rPr lang="ru-RU" sz="2400" dirty="0" smtClean="0"/>
              <a:t>16.03.2018г. состоялся муниципальный конкурс </a:t>
            </a:r>
            <a:r>
              <a:rPr lang="ru-RU" sz="2400" b="1" dirty="0" smtClean="0"/>
              <a:t>«</a:t>
            </a:r>
            <a:r>
              <a:rPr lang="ru-RU" sz="2400" b="1" dirty="0"/>
              <a:t>Маленькие дети - большие таланты</a:t>
            </a:r>
            <a:r>
              <a:rPr lang="ru-RU" sz="2400" b="1" dirty="0" smtClean="0"/>
              <a:t>».</a:t>
            </a:r>
            <a:br>
              <a:rPr lang="ru-RU" sz="2400" b="1" dirty="0" smtClean="0"/>
            </a:br>
            <a:r>
              <a:rPr lang="ru-RU" sz="2400" b="1" dirty="0" smtClean="0"/>
              <a:t> Детский оркестр «Веселые нотки» воспитанники гр. «Яблочко»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под руководством музыкального руководителя </a:t>
            </a:r>
            <a:r>
              <a:rPr lang="ru-RU" sz="2400" dirty="0" err="1" smtClean="0"/>
              <a:t>Горевой</a:t>
            </a:r>
            <a:r>
              <a:rPr lang="ru-RU" sz="2400" dirty="0" smtClean="0"/>
              <a:t> Виолетты Михайловны заняли </a:t>
            </a:r>
            <a:r>
              <a:rPr lang="en-US" sz="2400" b="1" dirty="0"/>
              <a:t>I</a:t>
            </a:r>
            <a:r>
              <a:rPr lang="ru-RU" sz="2400" b="1" dirty="0"/>
              <a:t> </a:t>
            </a:r>
            <a:r>
              <a:rPr lang="ru-RU" sz="2400" b="1" dirty="0" smtClean="0"/>
              <a:t>место</a:t>
            </a:r>
            <a:endParaRPr lang="ru-RU" sz="2400" dirty="0"/>
          </a:p>
        </p:txBody>
      </p:sp>
      <p:pic>
        <p:nvPicPr>
          <p:cNvPr id="6" name="Рисунок 5" descr="C:\Users\0D04~1\AppData\Local\Temp\Rar$DIa0.042\P10206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12" y="3573016"/>
            <a:ext cx="3706455" cy="285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0D04~1\AppData\Local\Temp\Rar$DIa0.463\DSC0179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82" y="3573016"/>
            <a:ext cx="3727133" cy="285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Photoshop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92888" cy="3154362"/>
          </a:xfrm>
        </p:spPr>
        <p:txBody>
          <a:bodyPr/>
          <a:lstStyle/>
          <a:p>
            <a:r>
              <a:rPr lang="ru-RU" sz="2400" i="1" dirty="0"/>
              <a:t>29.03.2018 г. </a:t>
            </a:r>
            <a:r>
              <a:rPr lang="ru-RU" sz="2400" i="1" dirty="0" smtClean="0"/>
              <a:t>МБДОУ детский сад № 162 принял участие в муниципальных соревнованиях </a:t>
            </a:r>
            <a:r>
              <a:rPr lang="ru-RU" sz="2400" i="1" dirty="0" smtClean="0"/>
              <a:t>«Весенние </a:t>
            </a:r>
            <a:r>
              <a:rPr lang="ru-RU" sz="2400" i="1" dirty="0"/>
              <a:t>старты» для детей </a:t>
            </a:r>
            <a:r>
              <a:rPr lang="ru-RU" sz="2400" i="1" dirty="0" smtClean="0"/>
              <a:t>старшего дошкольного </a:t>
            </a:r>
            <a:r>
              <a:rPr lang="ru-RU" sz="2400" i="1" dirty="0"/>
              <a:t>возраста. </a:t>
            </a:r>
            <a:r>
              <a:rPr lang="ru-RU" sz="2400" i="1" dirty="0" smtClean="0"/>
              <a:t>Воспитанники </a:t>
            </a:r>
            <a:r>
              <a:rPr lang="ru-RU" sz="2400" i="1" dirty="0" smtClean="0"/>
              <a:t>группы «Буратино» под </a:t>
            </a:r>
            <a:r>
              <a:rPr lang="ru-RU" sz="2400" i="1" dirty="0" smtClean="0"/>
              <a:t>руководством инструктора </a:t>
            </a:r>
            <a:r>
              <a:rPr lang="ru-RU" sz="2400" i="1" dirty="0"/>
              <a:t>по физической культуре Леоновой Ирины Игоревны</a:t>
            </a:r>
            <a:br>
              <a:rPr lang="ru-RU" sz="2400" i="1" dirty="0"/>
            </a:br>
            <a:r>
              <a:rPr lang="ru-RU" sz="2400" i="1" dirty="0"/>
              <a:t>заняли </a:t>
            </a:r>
            <a:r>
              <a:rPr lang="en-US" sz="2400" i="1" dirty="0" smtClean="0"/>
              <a:t>II </a:t>
            </a:r>
            <a:r>
              <a:rPr lang="ru-RU" sz="2400" i="1" dirty="0"/>
              <a:t>место.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606" y="2934910"/>
            <a:ext cx="5112568" cy="383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0346"/>
          </a:xfrm>
        </p:spPr>
        <p:txBody>
          <a:bodyPr/>
          <a:lstStyle/>
          <a:p>
            <a:r>
              <a:rPr lang="ru-RU" sz="2800" dirty="0"/>
              <a:t>24 апреля во Дворце творчества детей и молодёжи МБДОУ детский сад № 162 принял участие  в фестивале детского творчества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«</a:t>
            </a:r>
            <a:r>
              <a:rPr lang="ru-RU" sz="2800" dirty="0"/>
              <a:t>Тверская звёздочка – 2018».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C:\Documents and Settings\Анютик\Рабочий стол\20180424_1626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2348880"/>
            <a:ext cx="6427165" cy="4331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03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для презентации Золотая ночь 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для презентации Золотая ночь </Template>
  <TotalTime>440</TotalTime>
  <Words>251</Words>
  <Application>Microsoft Office PowerPoint</Application>
  <PresentationFormat>Экран (4:3)</PresentationFormat>
  <Paragraphs>15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Ariston</vt:lpstr>
      <vt:lpstr>Calibri</vt:lpstr>
      <vt:lpstr>Шаблон для презентации Золотая ночь </vt:lpstr>
      <vt:lpstr>Презентация PowerPoint</vt:lpstr>
      <vt:lpstr>Постоянно действующий семинар «Использование современных технологических подходов в работе по подготовке к обучению грамоте детей дошкольного возраста»</vt:lpstr>
      <vt:lpstr>2 ноября 2017 года состоялся муниципальный конкурс поэтического искусства «Живое слово» 1 место занял Козадаев Тимур- воспитанник подготовительной к школе группы «Буратино»  2 место заняла Гудкова Мария- воспитанница подготовительной к школе группы «Солнышко»</vt:lpstr>
      <vt:lpstr>21.12.2017 -31.01.2018г., проходил муниципальный этап IX Всероссийского профессионального конкурса «Воспитатель года России – 2018» В этом конкурсе приняла участие воспитатель МБДОУ детского сада № 162 Горчакова Марина Викторовна</vt:lpstr>
      <vt:lpstr>31.01.2018г.-12.02.2018г. Состоялся муниципальный конкурс «Дидактическая шкатулка молодого педагога».  II место заняла Большакова Анна Александровна,  III место заняла Зуйкова Мария Сергеевна</vt:lpstr>
      <vt:lpstr> С 19.02.2018 г.  по 22.02.2018 г.  был проведен муниципальный творческий конкурс «Бумажные фантазии» для детей старшего дошкольного возраста.  В номинации коллективная работа I место заняли воспитанники гр. «Солнышко» Брюханова Екатерина, Образцова Екатерина и  Шульгина Мария за работу «Вербное воскресенье» под руководством воспитателя Ковалишиной Ксении Геннадьевны. </vt:lpstr>
      <vt:lpstr>16.03.2018г. состоялся муниципальный конкурс «Маленькие дети - большие таланты».  Детский оркестр «Веселые нотки» воспитанники гр. «Яблочко» под руководством музыкального руководителя Горевой Виолетты Михайловны заняли I место</vt:lpstr>
      <vt:lpstr>29.03.2018 г. МБДОУ детский сад № 162 принял участие в муниципальных соревнованиях «Весенние старты» для детей старшего дошкольного возраста. Воспитанники группы «Буратино» под руководством инструктора по физической культуре Леоновой Ирины Игоревны заняли II место.</vt:lpstr>
      <vt:lpstr>24 апреля во Дворце творчества детей и молодёжи МБДОУ детский сад № 162 принял участие  в фестивале детского творчества  «Тверская звёздочка – 2018».   </vt:lpstr>
      <vt:lpstr>16.05.2018г.состоялся Муниципальный конкурс  «Наш детский театр, и мы в нем актеры!»  ответственные музыкальный руководитель Рыбкина И.Б. и воспитатель Костылева С.П. подготовили с воспитанниками гр. Буратино спектакль по мотивам А.С. Пушкина «Сказка о царе Салтане» </vt:lpstr>
      <vt:lpstr>18.05.2018г. состоялось Муниципальное спортивно-познавательное соревнование «Квест-игра «Юные следопыты». В номинации «Самая дружная команда» победили воспитанники гр. «Буратино» под руководством инструктора по физической культуре Леоновой Ирины Игоревны </vt:lpstr>
      <vt:lpstr>5 июня 2018г. Состоялся муниципальный конкурс «Лучший участок ДОУ»</vt:lpstr>
      <vt:lpstr>Презентация PowerPoint</vt:lpstr>
    </vt:vector>
  </TitlesOfParts>
  <Company>WORKGROUP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1</cp:lastModifiedBy>
  <cp:revision>33</cp:revision>
  <dcterms:created xsi:type="dcterms:W3CDTF">2018-06-02T09:09:18Z</dcterms:created>
  <dcterms:modified xsi:type="dcterms:W3CDTF">2018-06-13T14:38:44Z</dcterms:modified>
</cp:coreProperties>
</file>